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9"/>
  </p:notesMasterIdLst>
  <p:handoutMasterIdLst>
    <p:handoutMasterId r:id="rId50"/>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302" r:id="rId29"/>
    <p:sldId id="283" r:id="rId30"/>
    <p:sldId id="284" r:id="rId31"/>
    <p:sldId id="285" r:id="rId32"/>
    <p:sldId id="286" r:id="rId33"/>
    <p:sldId id="287" r:id="rId34"/>
    <p:sldId id="288" r:id="rId35"/>
    <p:sldId id="289" r:id="rId36"/>
    <p:sldId id="290" r:id="rId37"/>
    <p:sldId id="291" r:id="rId38"/>
    <p:sldId id="292" r:id="rId39"/>
    <p:sldId id="293" r:id="rId40"/>
    <p:sldId id="295" r:id="rId41"/>
    <p:sldId id="296" r:id="rId42"/>
    <p:sldId id="297" r:id="rId43"/>
    <p:sldId id="298" r:id="rId44"/>
    <p:sldId id="299" r:id="rId45"/>
    <p:sldId id="300" r:id="rId46"/>
    <p:sldId id="303" r:id="rId47"/>
    <p:sldId id="304"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1910" autoAdjust="0"/>
  </p:normalViewPr>
  <p:slideViewPr>
    <p:cSldViewPr snapToGrid="0">
      <p:cViewPr varScale="1">
        <p:scale>
          <a:sx n="83" d="100"/>
          <a:sy n="83" d="100"/>
        </p:scale>
        <p:origin x="84" y="17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91" d="100"/>
          <a:sy n="91" d="100"/>
        </p:scale>
        <p:origin x="978"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64AD8D3-042E-3849-A881-55F289589061}" type="datetimeFigureOut">
              <a:rPr lang="en-US" smtClean="0"/>
              <a:pPr/>
              <a:t>3/12/2018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0FBCB40-ED49-9049-8C40-12A983EB3D39}" type="slidenum">
              <a:rPr lang="en-US" smtClean="0"/>
              <a:pPr/>
              <a:t>‹#›</a:t>
            </a:fld>
            <a:endParaRPr lang="en-US"/>
          </a:p>
        </p:txBody>
      </p:sp>
    </p:spTree>
    <p:extLst>
      <p:ext uri="{BB962C8B-B14F-4D97-AF65-F5344CB8AC3E}">
        <p14:creationId xmlns:p14="http://schemas.microsoft.com/office/powerpoint/2010/main" val="109693514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7B7990-DEFC-1041-83DE-5D2957176F4D}" type="datetimeFigureOut">
              <a:rPr lang="en-US" smtClean="0"/>
              <a:pPr/>
              <a:t>3/12/2018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80B1AB-AEF6-5442-A427-F94E42AE79F9}" type="slidenum">
              <a:rPr lang="en-US" smtClean="0"/>
              <a:pPr/>
              <a:t>‹#›</a:t>
            </a:fld>
            <a:endParaRPr lang="en-US"/>
          </a:p>
        </p:txBody>
      </p:sp>
    </p:spTree>
    <p:extLst>
      <p:ext uri="{BB962C8B-B14F-4D97-AF65-F5344CB8AC3E}">
        <p14:creationId xmlns:p14="http://schemas.microsoft.com/office/powerpoint/2010/main" val="375010534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80B1AB-AEF6-5442-A427-F94E42AE79F9}" type="slidenum">
              <a:rPr lang="en-US" smtClean="0"/>
              <a:pPr/>
              <a:t>1</a:t>
            </a:fld>
            <a:endParaRPr lang="en-US"/>
          </a:p>
        </p:txBody>
      </p:sp>
    </p:spTree>
    <p:extLst>
      <p:ext uri="{BB962C8B-B14F-4D97-AF65-F5344CB8AC3E}">
        <p14:creationId xmlns:p14="http://schemas.microsoft.com/office/powerpoint/2010/main" val="264556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reference point we want to learn is the one that is associated with the</a:t>
            </a:r>
            <a:r>
              <a:rPr lang="en-US" baseline="0" dirty="0"/>
              <a:t> front bumper of the car known as the front limitation.  This reference point is used in perpendicular parking, pulling to the stop line or cross walk, pulling to the edge of the curb and myriad other applications in driving.  </a:t>
            </a:r>
            <a:endParaRPr lang="en-US" dirty="0"/>
          </a:p>
        </p:txBody>
      </p:sp>
      <p:sp>
        <p:nvSpPr>
          <p:cNvPr id="4" name="Slide Number Placeholder 3"/>
          <p:cNvSpPr>
            <a:spLocks noGrp="1"/>
          </p:cNvSpPr>
          <p:nvPr>
            <p:ph type="sldNum" sz="quarter" idx="10"/>
          </p:nvPr>
        </p:nvSpPr>
        <p:spPr/>
        <p:txBody>
          <a:bodyPr/>
          <a:lstStyle/>
          <a:p>
            <a:fld id="{981B07A0-6797-8544-9CA6-3450AA7B0324}" type="slidenum">
              <a:rPr lang="en-US" smtClean="0"/>
              <a:pPr/>
              <a:t>11</a:t>
            </a:fld>
            <a:endParaRPr lang="en-US"/>
          </a:p>
        </p:txBody>
      </p:sp>
    </p:spTree>
    <p:extLst>
      <p:ext uri="{BB962C8B-B14F-4D97-AF65-F5344CB8AC3E}">
        <p14:creationId xmlns:p14="http://schemas.microsoft.com/office/powerpoint/2010/main" val="616434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picture is taken from the driver’s seat at the front limit.  Notice that the line appears to be entering the side of the car just under the mirror.  It may look like it enters the vehicle just under the mirror or comes into the side of the mirror.  What is important is that you discover where the front limitation reference point is for your vehicle and then translate that to other cars or trucks you might drive.</a:t>
            </a:r>
            <a:endParaRPr lang="en-US" dirty="0"/>
          </a:p>
        </p:txBody>
      </p:sp>
      <p:sp>
        <p:nvSpPr>
          <p:cNvPr id="4" name="Slide Number Placeholder 3"/>
          <p:cNvSpPr>
            <a:spLocks noGrp="1"/>
          </p:cNvSpPr>
          <p:nvPr>
            <p:ph type="sldNum" sz="quarter" idx="10"/>
          </p:nvPr>
        </p:nvSpPr>
        <p:spPr/>
        <p:txBody>
          <a:bodyPr/>
          <a:lstStyle/>
          <a:p>
            <a:fld id="{981B07A0-6797-8544-9CA6-3450AA7B0324}" type="slidenum">
              <a:rPr lang="en-US" smtClean="0"/>
              <a:pPr/>
              <a:t>12</a:t>
            </a:fld>
            <a:endParaRPr lang="en-US"/>
          </a:p>
        </p:txBody>
      </p:sp>
    </p:spTree>
    <p:extLst>
      <p:ext uri="{BB962C8B-B14F-4D97-AF65-F5344CB8AC3E}">
        <p14:creationId xmlns:p14="http://schemas.microsoft.com/office/powerpoint/2010/main" val="915669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Interestingly,</a:t>
            </a:r>
            <a:r>
              <a:rPr lang="en-US" baseline="0" dirty="0"/>
              <a:t> note that the line appears to be coming into the same location on the driver’s side of the vehicle in the exact location as it did on the other side.</a:t>
            </a:r>
            <a:endParaRPr lang="en-US" dirty="0"/>
          </a:p>
        </p:txBody>
      </p:sp>
      <p:sp>
        <p:nvSpPr>
          <p:cNvPr id="4" name="Slide Number Placeholder 3"/>
          <p:cNvSpPr>
            <a:spLocks noGrp="1"/>
          </p:cNvSpPr>
          <p:nvPr>
            <p:ph type="sldNum" sz="quarter" idx="10"/>
          </p:nvPr>
        </p:nvSpPr>
        <p:spPr/>
        <p:txBody>
          <a:bodyPr/>
          <a:lstStyle/>
          <a:p>
            <a:fld id="{981B07A0-6797-8544-9CA6-3450AA7B0324}" type="slidenum">
              <a:rPr lang="en-US" smtClean="0"/>
              <a:pPr/>
              <a:t>13</a:t>
            </a:fld>
            <a:endParaRPr lang="en-US"/>
          </a:p>
        </p:txBody>
      </p:sp>
    </p:spTree>
    <p:extLst>
      <p:ext uri="{BB962C8B-B14F-4D97-AF65-F5344CB8AC3E}">
        <p14:creationId xmlns:p14="http://schemas.microsoft.com/office/powerpoint/2010/main" val="415503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car is lined up with</a:t>
            </a:r>
            <a:r>
              <a:rPr lang="en-US" baseline="0" dirty="0"/>
              <a:t> the rear</a:t>
            </a:r>
            <a:r>
              <a:rPr lang="en-US" dirty="0"/>
              <a:t> bumper</a:t>
            </a:r>
            <a:r>
              <a:rPr lang="en-US" baseline="0" dirty="0"/>
              <a:t> on a line behind the car.  Since it is the rear of the car it is known as the rear limitation. It is important to know where the back of the car is when backing into a parking space.</a:t>
            </a:r>
            <a:endParaRPr lang="en-US" dirty="0"/>
          </a:p>
        </p:txBody>
      </p:sp>
      <p:sp>
        <p:nvSpPr>
          <p:cNvPr id="4" name="Slide Number Placeholder 3"/>
          <p:cNvSpPr>
            <a:spLocks noGrp="1"/>
          </p:cNvSpPr>
          <p:nvPr>
            <p:ph type="sldNum" sz="quarter" idx="10"/>
          </p:nvPr>
        </p:nvSpPr>
        <p:spPr/>
        <p:txBody>
          <a:bodyPr/>
          <a:lstStyle/>
          <a:p>
            <a:fld id="{981B07A0-6797-8544-9CA6-3450AA7B0324}" type="slidenum">
              <a:rPr lang="en-US" smtClean="0"/>
              <a:pPr/>
              <a:t>14</a:t>
            </a:fld>
            <a:endParaRPr lang="en-US"/>
          </a:p>
        </p:txBody>
      </p:sp>
    </p:spTree>
    <p:extLst>
      <p:ext uri="{BB962C8B-B14F-4D97-AF65-F5344CB8AC3E}">
        <p14:creationId xmlns:p14="http://schemas.microsoft.com/office/powerpoint/2010/main" val="3990136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you are in the driver’s seat and looking over your left shoulder you will see the line appearing in the rear seat window about 12 inches behind the pillar or almost in the center of the window.  With practice you can place the rear of the car within 3-6 inches of a line or curb using this reference point.  </a:t>
            </a:r>
            <a:endParaRPr lang="en-US" dirty="0"/>
          </a:p>
        </p:txBody>
      </p:sp>
      <p:sp>
        <p:nvSpPr>
          <p:cNvPr id="4" name="Slide Number Placeholder 3"/>
          <p:cNvSpPr>
            <a:spLocks noGrp="1"/>
          </p:cNvSpPr>
          <p:nvPr>
            <p:ph type="sldNum" sz="quarter" idx="10"/>
          </p:nvPr>
        </p:nvSpPr>
        <p:spPr/>
        <p:txBody>
          <a:bodyPr/>
          <a:lstStyle/>
          <a:p>
            <a:fld id="{981B07A0-6797-8544-9CA6-3450AA7B0324}" type="slidenum">
              <a:rPr lang="en-US" smtClean="0"/>
              <a:pPr/>
              <a:t>15</a:t>
            </a:fld>
            <a:endParaRPr lang="en-US"/>
          </a:p>
        </p:txBody>
      </p:sp>
    </p:spTree>
    <p:extLst>
      <p:ext uri="{BB962C8B-B14F-4D97-AF65-F5344CB8AC3E}">
        <p14:creationId xmlns:p14="http://schemas.microsoft.com/office/powerpoint/2010/main" val="3758530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look over your right shoulder between the head restraints.  </a:t>
            </a:r>
            <a:r>
              <a:rPr lang="en-US" dirty="0"/>
              <a:t>Notice that you can see the same reference point on the</a:t>
            </a:r>
            <a:r>
              <a:rPr lang="en-US" baseline="0" dirty="0"/>
              <a:t> passenger side of the car.  Why do you think it would be important to have a reference point on both sides of the car for both the front and the back of the car?  </a:t>
            </a:r>
            <a:endParaRPr lang="en-US" dirty="0"/>
          </a:p>
        </p:txBody>
      </p:sp>
      <p:sp>
        <p:nvSpPr>
          <p:cNvPr id="4" name="Slide Number Placeholder 3"/>
          <p:cNvSpPr>
            <a:spLocks noGrp="1"/>
          </p:cNvSpPr>
          <p:nvPr>
            <p:ph type="sldNum" sz="quarter" idx="10"/>
          </p:nvPr>
        </p:nvSpPr>
        <p:spPr/>
        <p:txBody>
          <a:bodyPr/>
          <a:lstStyle/>
          <a:p>
            <a:fld id="{981B07A0-6797-8544-9CA6-3450AA7B0324}" type="slidenum">
              <a:rPr lang="en-US" smtClean="0"/>
              <a:pPr/>
              <a:t>16</a:t>
            </a:fld>
            <a:endParaRPr lang="en-US"/>
          </a:p>
        </p:txBody>
      </p:sp>
    </p:spTree>
    <p:extLst>
      <p:ext uri="{BB962C8B-B14F-4D97-AF65-F5344CB8AC3E}">
        <p14:creationId xmlns:p14="http://schemas.microsoft.com/office/powerpoint/2010/main" val="29525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lane position</a:t>
            </a:r>
            <a:r>
              <a:rPr lang="en-US" baseline="0" dirty="0"/>
              <a:t> is described as the precise location a car occupies while traveling on the road or highway. Recall that a reference point is seeing some part of the vehicle as it relates to the roadway and knowing the precise location of the vehicle. There are five specific lane positions that all drivers use.  Reference points help drivers develop the ability to precisely place the vehicle in each of the 5 positions.</a:t>
            </a:r>
          </a:p>
          <a:p>
            <a:endParaRPr lang="en-US" baseline="0" dirty="0"/>
          </a:p>
        </p:txBody>
      </p:sp>
      <p:sp>
        <p:nvSpPr>
          <p:cNvPr id="4" name="Slide Number Placeholder 3"/>
          <p:cNvSpPr>
            <a:spLocks noGrp="1"/>
          </p:cNvSpPr>
          <p:nvPr>
            <p:ph type="sldNum" sz="quarter" idx="10"/>
          </p:nvPr>
        </p:nvSpPr>
        <p:spPr/>
        <p:txBody>
          <a:bodyPr/>
          <a:lstStyle/>
          <a:p>
            <a:fld id="{981B07A0-6797-8544-9CA6-3450AA7B0324}" type="slidenum">
              <a:rPr lang="en-US" smtClean="0"/>
              <a:pPr/>
              <a:t>17</a:t>
            </a:fld>
            <a:endParaRPr lang="en-US"/>
          </a:p>
        </p:txBody>
      </p:sp>
    </p:spTree>
    <p:extLst>
      <p:ext uri="{BB962C8B-B14F-4D97-AF65-F5344CB8AC3E}">
        <p14:creationId xmlns:p14="http://schemas.microsoft.com/office/powerpoint/2010/main" val="2952476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a:t>
            </a:r>
            <a:r>
              <a:rPr lang="en-US" baseline="0" dirty="0"/>
              <a:t> an overhead view of the car in LP 1.  Notice that there is equal distance from either line. To help orient you to this picture, the car is moving from the left to the right.</a:t>
            </a:r>
            <a:endParaRPr lang="en-US" dirty="0"/>
          </a:p>
        </p:txBody>
      </p:sp>
      <p:sp>
        <p:nvSpPr>
          <p:cNvPr id="4" name="Slide Number Placeholder 3"/>
          <p:cNvSpPr>
            <a:spLocks noGrp="1"/>
          </p:cNvSpPr>
          <p:nvPr>
            <p:ph type="sldNum" sz="quarter" idx="10"/>
          </p:nvPr>
        </p:nvSpPr>
        <p:spPr/>
        <p:txBody>
          <a:bodyPr/>
          <a:lstStyle/>
          <a:p>
            <a:fld id="{981B07A0-6797-8544-9CA6-3450AA7B0324}" type="slidenum">
              <a:rPr lang="en-US" smtClean="0"/>
              <a:pPr/>
              <a:t>18</a:t>
            </a:fld>
            <a:endParaRPr lang="en-US"/>
          </a:p>
        </p:txBody>
      </p:sp>
    </p:spTree>
    <p:extLst>
      <p:ext uri="{BB962C8B-B14F-4D97-AF65-F5344CB8AC3E}">
        <p14:creationId xmlns:p14="http://schemas.microsoft.com/office/powerpoint/2010/main" val="10986633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through the front window of the car we can see that the</a:t>
            </a:r>
            <a:r>
              <a:rPr lang="en-US" baseline="0" dirty="0"/>
              <a:t> car is in lane position 1 (LP 1). We drive in LP 1 because there is no traffic to our left and no obstructions to our right.  Most of our driving is done in LP 1.  It gives us the freedom to move to other lane positions when traffic or obstructions present themselves. </a:t>
            </a:r>
          </a:p>
          <a:p>
            <a:endParaRPr lang="en-US" baseline="0" dirty="0"/>
          </a:p>
          <a:p>
            <a:r>
              <a:rPr lang="en-US" baseline="0" dirty="0"/>
              <a:t>Describe the slide and where the reference point is for LP 1.  Have the students see the location of both lines on the dash by looking directly at them.  Now tell them to look as far out as they can and see their target.  While looking at the target ask them if they can see the reference point on the car.  Practice this with each reference point slide to develop the skill of managing their lane position by keeping their eyes up and toward the target.</a:t>
            </a:r>
            <a:endParaRPr lang="en-US" dirty="0"/>
          </a:p>
        </p:txBody>
      </p:sp>
      <p:sp>
        <p:nvSpPr>
          <p:cNvPr id="4" name="Slide Number Placeholder 3"/>
          <p:cNvSpPr>
            <a:spLocks noGrp="1"/>
          </p:cNvSpPr>
          <p:nvPr>
            <p:ph type="sldNum" sz="quarter" idx="10"/>
          </p:nvPr>
        </p:nvSpPr>
        <p:spPr/>
        <p:txBody>
          <a:bodyPr/>
          <a:lstStyle/>
          <a:p>
            <a:fld id="{981B07A0-6797-8544-9CA6-3450AA7B0324}" type="slidenum">
              <a:rPr lang="en-US" smtClean="0"/>
              <a:pPr/>
              <a:t>19</a:t>
            </a:fld>
            <a:endParaRPr lang="en-US"/>
          </a:p>
        </p:txBody>
      </p:sp>
    </p:spTree>
    <p:extLst>
      <p:ext uri="{BB962C8B-B14F-4D97-AF65-F5344CB8AC3E}">
        <p14:creationId xmlns:p14="http://schemas.microsoft.com/office/powerpoint/2010/main" val="13316800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driver has only one lane position available to them.  They have to be in LP 1 to create equal space from the approaching car and the parked car.  Even though this presentation is about lane position it is an important concept to include a brief discussion about speed control here.  Since the only lane option for this driver is LP 1,  prudence dictates that the best speed control option for this driver is to slow down to minimize risk.</a:t>
            </a:r>
            <a:endParaRPr lang="en-US" dirty="0"/>
          </a:p>
        </p:txBody>
      </p:sp>
      <p:sp>
        <p:nvSpPr>
          <p:cNvPr id="4" name="Slide Number Placeholder 3"/>
          <p:cNvSpPr>
            <a:spLocks noGrp="1"/>
          </p:cNvSpPr>
          <p:nvPr>
            <p:ph type="sldNum" sz="quarter" idx="10"/>
          </p:nvPr>
        </p:nvSpPr>
        <p:spPr/>
        <p:txBody>
          <a:bodyPr/>
          <a:lstStyle/>
          <a:p>
            <a:fld id="{981B07A0-6797-8544-9CA6-3450AA7B0324}" type="slidenum">
              <a:rPr lang="en-US" smtClean="0"/>
              <a:pPr/>
              <a:t>20</a:t>
            </a:fld>
            <a:endParaRPr lang="en-US"/>
          </a:p>
        </p:txBody>
      </p:sp>
    </p:spTree>
    <p:extLst>
      <p:ext uri="{BB962C8B-B14F-4D97-AF65-F5344CB8AC3E}">
        <p14:creationId xmlns:p14="http://schemas.microsoft.com/office/powerpoint/2010/main" val="1571935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person is standing at the front</a:t>
            </a:r>
            <a:r>
              <a:rPr lang="en-US" baseline="0" dirty="0"/>
              <a:t> bumper of this car.  Notice that you can see nothing from the waist down because your vision is blocked by the dashboard and front of the car.</a:t>
            </a:r>
            <a:endParaRPr lang="en-US" dirty="0"/>
          </a:p>
        </p:txBody>
      </p:sp>
      <p:sp>
        <p:nvSpPr>
          <p:cNvPr id="4" name="Slide Number Placeholder 3"/>
          <p:cNvSpPr>
            <a:spLocks noGrp="1"/>
          </p:cNvSpPr>
          <p:nvPr>
            <p:ph type="sldNum" sz="quarter" idx="10"/>
          </p:nvPr>
        </p:nvSpPr>
        <p:spPr/>
        <p:txBody>
          <a:bodyPr/>
          <a:lstStyle/>
          <a:p>
            <a:fld id="{981B07A0-6797-8544-9CA6-3450AA7B0324}" type="slidenum">
              <a:rPr lang="en-US" smtClean="0"/>
              <a:pPr/>
              <a:t>3</a:t>
            </a:fld>
            <a:endParaRPr lang="en-US"/>
          </a:p>
        </p:txBody>
      </p:sp>
    </p:spTree>
    <p:extLst>
      <p:ext uri="{BB962C8B-B14F-4D97-AF65-F5344CB8AC3E}">
        <p14:creationId xmlns:p14="http://schemas.microsoft.com/office/powerpoint/2010/main" val="3759127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LP</a:t>
            </a:r>
            <a:r>
              <a:rPr lang="en-US" baseline="0" dirty="0"/>
              <a:t> 1</a:t>
            </a:r>
            <a:r>
              <a:rPr lang="en-US" dirty="0"/>
              <a:t> is used in most</a:t>
            </a:r>
            <a:r>
              <a:rPr lang="en-US" baseline="0" dirty="0"/>
              <a:t> driving situations. Our roads are between 10-12 feet wide and most cars are a little over 6 feet wide.  In LP 1 you effectively have about 3-4 feet on either side of the vehicle.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baseline="0" dirty="0"/>
              <a:t>When centered in the middle of the road the driver creates space between their car, oncoming traffic, and objects on the right side of the road. </a:t>
            </a:r>
            <a:endParaRPr lang="en-US" dirty="0"/>
          </a:p>
        </p:txBody>
      </p:sp>
      <p:sp>
        <p:nvSpPr>
          <p:cNvPr id="4" name="Slide Number Placeholder 3"/>
          <p:cNvSpPr>
            <a:spLocks noGrp="1"/>
          </p:cNvSpPr>
          <p:nvPr>
            <p:ph type="sldNum" sz="quarter" idx="10"/>
          </p:nvPr>
        </p:nvSpPr>
        <p:spPr/>
        <p:txBody>
          <a:bodyPr/>
          <a:lstStyle/>
          <a:p>
            <a:fld id="{981B07A0-6797-8544-9CA6-3450AA7B0324}" type="slidenum">
              <a:rPr lang="en-US" smtClean="0"/>
              <a:pPr/>
              <a:t>21</a:t>
            </a:fld>
            <a:endParaRPr lang="en-US"/>
          </a:p>
        </p:txBody>
      </p:sp>
    </p:spTree>
    <p:extLst>
      <p:ext uri="{BB962C8B-B14F-4D97-AF65-F5344CB8AC3E}">
        <p14:creationId xmlns:p14="http://schemas.microsoft.com/office/powerpoint/2010/main" val="12376836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Lane position</a:t>
            </a:r>
            <a:r>
              <a:rPr lang="en-US" baseline="0" dirty="0"/>
              <a:t> 2 is </a:t>
            </a:r>
            <a:r>
              <a:rPr lang="en-US" dirty="0"/>
              <a:t>about</a:t>
            </a:r>
            <a:r>
              <a:rPr lang="en-US" baseline="0" dirty="0"/>
              <a:t> 3-6 inches from the center line of the road.  </a:t>
            </a:r>
            <a:endParaRPr lang="en-US" dirty="0"/>
          </a:p>
        </p:txBody>
      </p:sp>
      <p:sp>
        <p:nvSpPr>
          <p:cNvPr id="4" name="Slide Number Placeholder 3"/>
          <p:cNvSpPr>
            <a:spLocks noGrp="1"/>
          </p:cNvSpPr>
          <p:nvPr>
            <p:ph type="sldNum" sz="quarter" idx="10"/>
          </p:nvPr>
        </p:nvSpPr>
        <p:spPr/>
        <p:txBody>
          <a:bodyPr/>
          <a:lstStyle/>
          <a:p>
            <a:fld id="{981B07A0-6797-8544-9CA6-3450AA7B0324}" type="slidenum">
              <a:rPr lang="en-US" smtClean="0"/>
              <a:pPr/>
              <a:t>22</a:t>
            </a:fld>
            <a:endParaRPr lang="en-US"/>
          </a:p>
        </p:txBody>
      </p:sp>
    </p:spTree>
    <p:extLst>
      <p:ext uri="{BB962C8B-B14F-4D97-AF65-F5344CB8AC3E}">
        <p14:creationId xmlns:p14="http://schemas.microsoft.com/office/powerpoint/2010/main" val="22495982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the center line appear to enter the car about 12 inches</a:t>
            </a:r>
            <a:r>
              <a:rPr lang="en-US" baseline="0" dirty="0"/>
              <a:t> from the corner post.  We normally don’t drive in LP 2 because it puts us closer to oncoming traffic and increases our risk of a crash</a:t>
            </a:r>
            <a:r>
              <a:rPr lang="en-US" dirty="0"/>
              <a:t>. We use LP</a:t>
            </a:r>
            <a:r>
              <a:rPr lang="en-US" baseline="0" dirty="0"/>
              <a:t> 2 to create space between POT blockages.  </a:t>
            </a:r>
            <a:r>
              <a:rPr lang="en-US" dirty="0"/>
              <a:t>The right front</a:t>
            </a:r>
            <a:r>
              <a:rPr lang="en-US" baseline="0" dirty="0"/>
              <a:t> area of our car</a:t>
            </a:r>
            <a:r>
              <a:rPr lang="en-US" dirty="0"/>
              <a:t> has a car parked</a:t>
            </a:r>
            <a:r>
              <a:rPr lang="en-US" baseline="0" dirty="0"/>
              <a:t> there and we move over to LP 2 to create more space to move safely around the parked car.</a:t>
            </a:r>
            <a:endParaRPr lang="en-US" dirty="0"/>
          </a:p>
        </p:txBody>
      </p:sp>
      <p:sp>
        <p:nvSpPr>
          <p:cNvPr id="4" name="Slide Number Placeholder 3"/>
          <p:cNvSpPr>
            <a:spLocks noGrp="1"/>
          </p:cNvSpPr>
          <p:nvPr>
            <p:ph type="sldNum" sz="quarter" idx="10"/>
          </p:nvPr>
        </p:nvSpPr>
        <p:spPr/>
        <p:txBody>
          <a:bodyPr/>
          <a:lstStyle/>
          <a:p>
            <a:fld id="{981B07A0-6797-8544-9CA6-3450AA7B0324}" type="slidenum">
              <a:rPr lang="en-US" smtClean="0"/>
              <a:pPr/>
              <a:t>23</a:t>
            </a:fld>
            <a:endParaRPr lang="en-US"/>
          </a:p>
        </p:txBody>
      </p:sp>
    </p:spTree>
    <p:extLst>
      <p:ext uri="{BB962C8B-B14F-4D97-AF65-F5344CB8AC3E}">
        <p14:creationId xmlns:p14="http://schemas.microsoft.com/office/powerpoint/2010/main" val="2455348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LP</a:t>
            </a:r>
            <a:r>
              <a:rPr lang="en-US" baseline="0" dirty="0"/>
              <a:t> 2 </a:t>
            </a:r>
            <a:r>
              <a:rPr lang="en-US" dirty="0"/>
              <a:t>is used in this case to set up for a curve</a:t>
            </a:r>
            <a:r>
              <a:rPr lang="en-US" baseline="0" dirty="0"/>
              <a:t> to the right. Moving to LP 2 when there are no oncoming cars serves two purposes.  The first is to establish an effective driveline through the curve which helps keep the car in balance.  The second is to help the driver see more effectively around the right hand curve.  If there were a bush or building blocking the driver’s view around the curve, the driver can increase her line of vision around the curve by moving toward the center line to LP 2.</a:t>
            </a:r>
          </a:p>
          <a:p>
            <a:endParaRPr lang="en-US" baseline="0" dirty="0"/>
          </a:p>
          <a:p>
            <a:r>
              <a:rPr lang="en-US" baseline="0" dirty="0"/>
              <a:t>Do the lane position activity here but this time you will notice that there is no target.  That</a:t>
            </a:r>
            <a:r>
              <a:rPr lang="fr-FR" baseline="0" dirty="0"/>
              <a:t>’</a:t>
            </a:r>
            <a:r>
              <a:rPr lang="en-US" baseline="0" dirty="0"/>
              <a:t>s because we don’t target in a curve.  The driver must look as far through the curve as possible.  In this case it is to the edge of the photo.  Can the driver still see the LP 2 reference point with their fringe vision?</a:t>
            </a:r>
            <a:endParaRPr lang="en-US" dirty="0"/>
          </a:p>
        </p:txBody>
      </p:sp>
      <p:sp>
        <p:nvSpPr>
          <p:cNvPr id="4" name="Slide Number Placeholder 3"/>
          <p:cNvSpPr>
            <a:spLocks noGrp="1"/>
          </p:cNvSpPr>
          <p:nvPr>
            <p:ph type="sldNum" sz="quarter" idx="10"/>
          </p:nvPr>
        </p:nvSpPr>
        <p:spPr/>
        <p:txBody>
          <a:bodyPr/>
          <a:lstStyle/>
          <a:p>
            <a:fld id="{981B07A0-6797-8544-9CA6-3450AA7B0324}" type="slidenum">
              <a:rPr lang="en-US" smtClean="0"/>
              <a:pPr/>
              <a:t>24</a:t>
            </a:fld>
            <a:endParaRPr lang="en-US"/>
          </a:p>
        </p:txBody>
      </p:sp>
    </p:spTree>
    <p:extLst>
      <p:ext uri="{BB962C8B-B14F-4D97-AF65-F5344CB8AC3E}">
        <p14:creationId xmlns:p14="http://schemas.microsoft.com/office/powerpoint/2010/main" val="3986194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Improves your line</a:t>
            </a:r>
            <a:r>
              <a:rPr lang="en-US" baseline="0" dirty="0"/>
              <a:t> </a:t>
            </a:r>
            <a:r>
              <a:rPr lang="en-US" dirty="0"/>
              <a:t>vision around a right hand curve</a:t>
            </a:r>
          </a:p>
          <a:p>
            <a:r>
              <a:rPr lang="en-US" dirty="0"/>
              <a:t>Creates space between your car and an object on the side of the road</a:t>
            </a:r>
          </a:p>
          <a:p>
            <a:r>
              <a:rPr lang="en-US" dirty="0"/>
              <a:t>Sets up your driveline through a right hand curve</a:t>
            </a:r>
          </a:p>
        </p:txBody>
      </p:sp>
      <p:sp>
        <p:nvSpPr>
          <p:cNvPr id="4" name="Slide Number Placeholder 3"/>
          <p:cNvSpPr>
            <a:spLocks noGrp="1"/>
          </p:cNvSpPr>
          <p:nvPr>
            <p:ph type="sldNum" sz="quarter" idx="10"/>
          </p:nvPr>
        </p:nvSpPr>
        <p:spPr/>
        <p:txBody>
          <a:bodyPr/>
          <a:lstStyle/>
          <a:p>
            <a:fld id="{981B07A0-6797-8544-9CA6-3450AA7B0324}" type="slidenum">
              <a:rPr lang="en-US" smtClean="0"/>
              <a:pPr/>
              <a:t>25</a:t>
            </a:fld>
            <a:endParaRPr lang="en-US"/>
          </a:p>
        </p:txBody>
      </p:sp>
    </p:spTree>
    <p:extLst>
      <p:ext uri="{BB962C8B-B14F-4D97-AF65-F5344CB8AC3E}">
        <p14:creationId xmlns:p14="http://schemas.microsoft.com/office/powerpoint/2010/main" val="12376836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Lane position 3 is toward the right lane edge usually marked</a:t>
            </a:r>
            <a:r>
              <a:rPr lang="en-US" baseline="0" dirty="0"/>
              <a:t> with a solid white line or the shoulder of the road with no lines.  </a:t>
            </a:r>
            <a:endParaRPr lang="en-US" dirty="0"/>
          </a:p>
        </p:txBody>
      </p:sp>
      <p:sp>
        <p:nvSpPr>
          <p:cNvPr id="4" name="Slide Number Placeholder 3"/>
          <p:cNvSpPr>
            <a:spLocks noGrp="1"/>
          </p:cNvSpPr>
          <p:nvPr>
            <p:ph type="sldNum" sz="quarter" idx="10"/>
          </p:nvPr>
        </p:nvSpPr>
        <p:spPr/>
        <p:txBody>
          <a:bodyPr/>
          <a:lstStyle/>
          <a:p>
            <a:fld id="{981B07A0-6797-8544-9CA6-3450AA7B0324}" type="slidenum">
              <a:rPr lang="en-US" smtClean="0"/>
              <a:pPr/>
              <a:t>26</a:t>
            </a:fld>
            <a:endParaRPr lang="en-US"/>
          </a:p>
        </p:txBody>
      </p:sp>
    </p:spTree>
    <p:extLst>
      <p:ext uri="{BB962C8B-B14F-4D97-AF65-F5344CB8AC3E}">
        <p14:creationId xmlns:p14="http://schemas.microsoft.com/office/powerpoint/2010/main" val="735342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driver is in</a:t>
            </a:r>
            <a:r>
              <a:rPr lang="en-US" baseline="0" dirty="0"/>
              <a:t> LP 3 for three reasons.  The first is to create space between her car and the approaching car.  The second is to improve her drive line through the curve and set her up for the next curve.  The third is to increase her line of vision around those trees on the left in the next curve. </a:t>
            </a:r>
            <a:endParaRPr lang="en-US" dirty="0"/>
          </a:p>
        </p:txBody>
      </p:sp>
      <p:sp>
        <p:nvSpPr>
          <p:cNvPr id="4" name="Slide Number Placeholder 3"/>
          <p:cNvSpPr>
            <a:spLocks noGrp="1"/>
          </p:cNvSpPr>
          <p:nvPr>
            <p:ph type="sldNum" sz="quarter" idx="10"/>
          </p:nvPr>
        </p:nvSpPr>
        <p:spPr/>
        <p:txBody>
          <a:bodyPr/>
          <a:lstStyle/>
          <a:p>
            <a:fld id="{981B07A0-6797-8544-9CA6-3450AA7B0324}" type="slidenum">
              <a:rPr lang="en-US" smtClean="0"/>
              <a:pPr/>
              <a:t>27</a:t>
            </a:fld>
            <a:endParaRPr lang="en-US"/>
          </a:p>
        </p:txBody>
      </p:sp>
    </p:spTree>
    <p:extLst>
      <p:ext uri="{BB962C8B-B14F-4D97-AF65-F5344CB8AC3E}">
        <p14:creationId xmlns:p14="http://schemas.microsoft.com/office/powerpoint/2010/main" val="762681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Improves your line vision around a left hand curve</a:t>
            </a:r>
          </a:p>
          <a:p>
            <a:r>
              <a:rPr lang="en-US" dirty="0"/>
              <a:t>Creates space between your car and an oncoming car or oversized load—farm equipment, oil drilling rigs, or manufactured homes in transport</a:t>
            </a:r>
          </a:p>
          <a:p>
            <a:r>
              <a:rPr lang="en-US" dirty="0"/>
              <a:t>Sets up your driveline through a left hand curve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81B07A0-6797-8544-9CA6-3450AA7B0324}" type="slidenum">
              <a:rPr lang="en-US" smtClean="0"/>
              <a:pPr/>
              <a:t>29</a:t>
            </a:fld>
            <a:endParaRPr lang="en-US"/>
          </a:p>
        </p:txBody>
      </p:sp>
    </p:spTree>
    <p:extLst>
      <p:ext uri="{BB962C8B-B14F-4D97-AF65-F5344CB8AC3E}">
        <p14:creationId xmlns:p14="http://schemas.microsoft.com/office/powerpoint/2010/main" val="12376836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Lane position 4 is technically not a true</a:t>
            </a:r>
            <a:r>
              <a:rPr lang="en-US" baseline="0" dirty="0"/>
              <a:t> lane position because we can’t continue to travel in this position for any length of time except to pass an obstruction or make a lane change. </a:t>
            </a:r>
            <a:r>
              <a:rPr lang="en-US" sz="1200" b="1" dirty="0">
                <a:ln>
                  <a:solidFill>
                    <a:schemeClr val="tx1"/>
                  </a:solidFill>
                </a:ln>
                <a:solidFill>
                  <a:schemeClr val="bg1"/>
                </a:solidFill>
                <a:cs typeface="Arial" charset="0"/>
              </a:rPr>
              <a:t>Lane positions 4 and 5 straddle the line to avoid a problem.  In this diagram,</a:t>
            </a:r>
            <a:r>
              <a:rPr lang="en-US" sz="1200" b="1" baseline="0" dirty="0">
                <a:ln>
                  <a:solidFill>
                    <a:schemeClr val="tx1"/>
                  </a:solidFill>
                </a:ln>
                <a:solidFill>
                  <a:schemeClr val="bg1"/>
                </a:solidFill>
                <a:cs typeface="Arial" charset="0"/>
              </a:rPr>
              <a:t> we see the car in Lane Position 4 straddling the center line.</a:t>
            </a:r>
            <a:endParaRPr lang="en-US" sz="1200" b="1" dirty="0">
              <a:ln>
                <a:solidFill>
                  <a:schemeClr val="tx1"/>
                </a:solidFill>
              </a:ln>
              <a:solidFill>
                <a:schemeClr val="bg1"/>
              </a:solidFill>
              <a:cs typeface="Arial" charset="0"/>
            </a:endParaRPr>
          </a:p>
          <a:p>
            <a:endParaRPr lang="en-US" dirty="0"/>
          </a:p>
        </p:txBody>
      </p:sp>
      <p:sp>
        <p:nvSpPr>
          <p:cNvPr id="4" name="Slide Number Placeholder 3"/>
          <p:cNvSpPr>
            <a:spLocks noGrp="1"/>
          </p:cNvSpPr>
          <p:nvPr>
            <p:ph type="sldNum" sz="quarter" idx="10"/>
          </p:nvPr>
        </p:nvSpPr>
        <p:spPr/>
        <p:txBody>
          <a:bodyPr/>
          <a:lstStyle/>
          <a:p>
            <a:fld id="{981B07A0-6797-8544-9CA6-3450AA7B0324}" type="slidenum">
              <a:rPr lang="en-US" smtClean="0"/>
              <a:pPr/>
              <a:t>30</a:t>
            </a:fld>
            <a:endParaRPr lang="en-US"/>
          </a:p>
        </p:txBody>
      </p:sp>
    </p:spTree>
    <p:extLst>
      <p:ext uri="{BB962C8B-B14F-4D97-AF65-F5344CB8AC3E}">
        <p14:creationId xmlns:p14="http://schemas.microsoft.com/office/powerpoint/2010/main" val="36523009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picture shows the view from</a:t>
            </a:r>
            <a:r>
              <a:rPr lang="en-US" baseline="0" dirty="0"/>
              <a:t> the driver’s perspective as the driver passes </a:t>
            </a:r>
            <a:r>
              <a:rPr lang="en-US" dirty="0"/>
              <a:t>a bicyclist on the right.  We can only use LP</a:t>
            </a:r>
            <a:r>
              <a:rPr lang="en-US" baseline="0" dirty="0"/>
              <a:t> </a:t>
            </a:r>
            <a:r>
              <a:rPr lang="en-US" dirty="0"/>
              <a:t>4 </a:t>
            </a:r>
            <a:r>
              <a:rPr lang="en-US" baseline="0" dirty="0"/>
              <a:t>when there is no oncoming traffic or the traffic is far enough away that there is time to make the pass.</a:t>
            </a:r>
            <a:endParaRPr lang="en-US" dirty="0"/>
          </a:p>
          <a:p>
            <a:endParaRPr lang="en-US" dirty="0"/>
          </a:p>
          <a:p>
            <a:r>
              <a:rPr lang="en-US" dirty="0"/>
              <a:t>When the driver looks up at the target can they still see the bicyclist and their lane position?  Have the students look to the target and describe to their partner</a:t>
            </a:r>
            <a:r>
              <a:rPr lang="en-US" baseline="0" dirty="0"/>
              <a:t> what they see with their other vision.</a:t>
            </a:r>
            <a:endParaRPr lang="en-US" dirty="0"/>
          </a:p>
        </p:txBody>
      </p:sp>
      <p:sp>
        <p:nvSpPr>
          <p:cNvPr id="4" name="Slide Number Placeholder 3"/>
          <p:cNvSpPr>
            <a:spLocks noGrp="1"/>
          </p:cNvSpPr>
          <p:nvPr>
            <p:ph type="sldNum" sz="quarter" idx="10"/>
          </p:nvPr>
        </p:nvSpPr>
        <p:spPr/>
        <p:txBody>
          <a:bodyPr/>
          <a:lstStyle/>
          <a:p>
            <a:fld id="{981B07A0-6797-8544-9CA6-3450AA7B0324}" type="slidenum">
              <a:rPr lang="en-US" smtClean="0"/>
              <a:pPr/>
              <a:t>31</a:t>
            </a:fld>
            <a:endParaRPr lang="en-US"/>
          </a:p>
        </p:txBody>
      </p:sp>
    </p:spTree>
    <p:extLst>
      <p:ext uri="{BB962C8B-B14F-4D97-AF65-F5344CB8AC3E}">
        <p14:creationId xmlns:p14="http://schemas.microsoft.com/office/powerpoint/2010/main" val="422865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back him</a:t>
            </a:r>
            <a:r>
              <a:rPr lang="en-US" baseline="0" dirty="0"/>
              <a:t> up to where we can see him completely, we see that he has to move about 12-15 feet away from the car.  We can’t see the space between the front of the car and where he stands.</a:t>
            </a:r>
            <a:endParaRPr lang="en-US" dirty="0"/>
          </a:p>
        </p:txBody>
      </p:sp>
      <p:sp>
        <p:nvSpPr>
          <p:cNvPr id="4" name="Slide Number Placeholder 3"/>
          <p:cNvSpPr>
            <a:spLocks noGrp="1"/>
          </p:cNvSpPr>
          <p:nvPr>
            <p:ph type="sldNum" sz="quarter" idx="10"/>
          </p:nvPr>
        </p:nvSpPr>
        <p:spPr/>
        <p:txBody>
          <a:bodyPr/>
          <a:lstStyle/>
          <a:p>
            <a:fld id="{981B07A0-6797-8544-9CA6-3450AA7B0324}" type="slidenum">
              <a:rPr lang="en-US" smtClean="0"/>
              <a:pPr/>
              <a:t>4</a:t>
            </a:fld>
            <a:endParaRPr lang="en-US"/>
          </a:p>
        </p:txBody>
      </p:sp>
    </p:spTree>
    <p:extLst>
      <p:ext uri="{BB962C8B-B14F-4D97-AF65-F5344CB8AC3E}">
        <p14:creationId xmlns:p14="http://schemas.microsoft.com/office/powerpoint/2010/main" val="3917015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Lane position 5 positions</a:t>
            </a:r>
            <a:r>
              <a:rPr lang="en-US" baseline="0" dirty="0"/>
              <a:t> the car straddling the lane edge marker.</a:t>
            </a:r>
            <a:endParaRPr lang="en-US" dirty="0"/>
          </a:p>
        </p:txBody>
      </p:sp>
      <p:sp>
        <p:nvSpPr>
          <p:cNvPr id="4" name="Slide Number Placeholder 3"/>
          <p:cNvSpPr>
            <a:spLocks noGrp="1"/>
          </p:cNvSpPr>
          <p:nvPr>
            <p:ph type="sldNum" sz="quarter" idx="10"/>
          </p:nvPr>
        </p:nvSpPr>
        <p:spPr/>
        <p:txBody>
          <a:bodyPr/>
          <a:lstStyle/>
          <a:p>
            <a:fld id="{981B07A0-6797-8544-9CA6-3450AA7B0324}" type="slidenum">
              <a:rPr lang="en-US" smtClean="0"/>
              <a:pPr/>
              <a:t>32</a:t>
            </a:fld>
            <a:endParaRPr lang="en-US"/>
          </a:p>
        </p:txBody>
      </p:sp>
    </p:spTree>
    <p:extLst>
      <p:ext uri="{BB962C8B-B14F-4D97-AF65-F5344CB8AC3E}">
        <p14:creationId xmlns:p14="http://schemas.microsoft.com/office/powerpoint/2010/main" val="23250548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Lane position 5 i</a:t>
            </a:r>
            <a:r>
              <a:rPr lang="en-US" dirty="0"/>
              <a:t>s used</a:t>
            </a:r>
            <a:r>
              <a:rPr lang="en-US" baseline="0" dirty="0"/>
              <a:t> to move over and allow others to pass or to create space for an oversize load coming from the opposite direction.  </a:t>
            </a:r>
            <a:r>
              <a:rPr lang="en-US" dirty="0"/>
              <a:t> It is also</a:t>
            </a:r>
            <a:r>
              <a:rPr lang="en-US" baseline="0" dirty="0"/>
              <a:t> used to move over for emergency vehicles.</a:t>
            </a:r>
            <a:endParaRPr lang="en-US" dirty="0"/>
          </a:p>
        </p:txBody>
      </p:sp>
      <p:sp>
        <p:nvSpPr>
          <p:cNvPr id="4" name="Slide Number Placeholder 3"/>
          <p:cNvSpPr>
            <a:spLocks noGrp="1"/>
          </p:cNvSpPr>
          <p:nvPr>
            <p:ph type="sldNum" sz="quarter" idx="10"/>
          </p:nvPr>
        </p:nvSpPr>
        <p:spPr/>
        <p:txBody>
          <a:bodyPr/>
          <a:lstStyle/>
          <a:p>
            <a:fld id="{981B07A0-6797-8544-9CA6-3450AA7B0324}" type="slidenum">
              <a:rPr lang="en-US" smtClean="0"/>
              <a:pPr/>
              <a:t>33</a:t>
            </a:fld>
            <a:endParaRPr lang="en-US"/>
          </a:p>
        </p:txBody>
      </p:sp>
    </p:spTree>
    <p:extLst>
      <p:ext uri="{BB962C8B-B14F-4D97-AF65-F5344CB8AC3E}">
        <p14:creationId xmlns:p14="http://schemas.microsoft.com/office/powerpoint/2010/main" val="6565453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Lane positions 1, 2,</a:t>
            </a:r>
            <a:r>
              <a:rPr lang="en-US" baseline="0" dirty="0"/>
              <a:t> 3, 4 and 5 each have important applications to driving. Knowing how and why to precisely place the car on the roadway will help the novice driver develop their “fender judgment” sooner and help them manage the myriad risks they will encounter over a lifetime of driving.</a:t>
            </a:r>
            <a:endParaRPr lang="en-US" dirty="0"/>
          </a:p>
        </p:txBody>
      </p:sp>
      <p:sp>
        <p:nvSpPr>
          <p:cNvPr id="4" name="Slide Number Placeholder 3"/>
          <p:cNvSpPr>
            <a:spLocks noGrp="1"/>
          </p:cNvSpPr>
          <p:nvPr>
            <p:ph type="sldNum" sz="quarter" idx="10"/>
          </p:nvPr>
        </p:nvSpPr>
        <p:spPr/>
        <p:txBody>
          <a:bodyPr/>
          <a:lstStyle/>
          <a:p>
            <a:fld id="{981B07A0-6797-8544-9CA6-3450AA7B0324}" type="slidenum">
              <a:rPr lang="en-US" smtClean="0"/>
              <a:pPr/>
              <a:t>34</a:t>
            </a:fld>
            <a:endParaRPr lang="en-US"/>
          </a:p>
        </p:txBody>
      </p:sp>
    </p:spTree>
    <p:extLst>
      <p:ext uri="{BB962C8B-B14F-4D97-AF65-F5344CB8AC3E}">
        <p14:creationId xmlns:p14="http://schemas.microsoft.com/office/powerpoint/2010/main" val="26753607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proper procedures for entering traffic from a parked vehicle on the side of the road.</a:t>
            </a:r>
          </a:p>
        </p:txBody>
      </p:sp>
      <p:sp>
        <p:nvSpPr>
          <p:cNvPr id="4" name="Slide Number Placeholder 3"/>
          <p:cNvSpPr>
            <a:spLocks noGrp="1"/>
          </p:cNvSpPr>
          <p:nvPr>
            <p:ph type="sldNum" sz="quarter" idx="10"/>
          </p:nvPr>
        </p:nvSpPr>
        <p:spPr/>
        <p:txBody>
          <a:bodyPr/>
          <a:lstStyle/>
          <a:p>
            <a:fld id="{2180B1AB-AEF6-5442-A427-F94E42AE79F9}" type="slidenum">
              <a:rPr lang="en-US" smtClean="0"/>
              <a:pPr/>
              <a:t>46</a:t>
            </a:fld>
            <a:endParaRPr lang="en-US"/>
          </a:p>
        </p:txBody>
      </p:sp>
    </p:spTree>
    <p:extLst>
      <p:ext uri="{BB962C8B-B14F-4D97-AF65-F5344CB8AC3E}">
        <p14:creationId xmlns:p14="http://schemas.microsoft.com/office/powerpoint/2010/main" val="17724479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Standards and Benchmarks:</a:t>
            </a:r>
            <a:r>
              <a:rPr lang="en-US" baseline="0" dirty="0"/>
              <a:t> </a:t>
            </a:r>
            <a:r>
              <a:rPr lang="en-US" dirty="0"/>
              <a:t>This is for your reference and not to be read to the class verbatim.  Please review</a:t>
            </a:r>
            <a:r>
              <a:rPr lang="en-US" baseline="0" dirty="0"/>
              <a:t> prior to the lesson so you are aware of what the student will be required to know at the end of the module.</a:t>
            </a:r>
          </a:p>
        </p:txBody>
      </p:sp>
      <p:sp>
        <p:nvSpPr>
          <p:cNvPr id="4" name="Slide Number Placeholder 3"/>
          <p:cNvSpPr>
            <a:spLocks noGrp="1"/>
          </p:cNvSpPr>
          <p:nvPr>
            <p:ph type="sldNum" sz="quarter" idx="10"/>
          </p:nvPr>
        </p:nvSpPr>
        <p:spPr/>
        <p:txBody>
          <a:bodyPr/>
          <a:lstStyle/>
          <a:p>
            <a:fld id="{3D16B751-3AA4-874D-9CB5-26B5ACA59E53}" type="slidenum">
              <a:rPr lang="en-US" smtClean="0"/>
              <a:pPr/>
              <a:t>47</a:t>
            </a:fld>
            <a:endParaRPr lang="en-US"/>
          </a:p>
        </p:txBody>
      </p:sp>
    </p:spTree>
    <p:extLst>
      <p:ext uri="{BB962C8B-B14F-4D97-AF65-F5344CB8AC3E}">
        <p14:creationId xmlns:p14="http://schemas.microsoft.com/office/powerpoint/2010/main" val="2740614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the</a:t>
            </a:r>
            <a:r>
              <a:rPr lang="en-US" baseline="0" dirty="0"/>
              <a:t> person to passenger side of the vehicle we see that he has to move away from the car about 9-12 feet.</a:t>
            </a:r>
            <a:endParaRPr lang="en-US" dirty="0"/>
          </a:p>
        </p:txBody>
      </p:sp>
      <p:sp>
        <p:nvSpPr>
          <p:cNvPr id="4" name="Slide Number Placeholder 3"/>
          <p:cNvSpPr>
            <a:spLocks noGrp="1"/>
          </p:cNvSpPr>
          <p:nvPr>
            <p:ph type="sldNum" sz="quarter" idx="10"/>
          </p:nvPr>
        </p:nvSpPr>
        <p:spPr/>
        <p:txBody>
          <a:bodyPr/>
          <a:lstStyle/>
          <a:p>
            <a:fld id="{981B07A0-6797-8544-9CA6-3450AA7B0324}" type="slidenum">
              <a:rPr lang="en-US" smtClean="0"/>
              <a:pPr/>
              <a:t>5</a:t>
            </a:fld>
            <a:endParaRPr lang="en-US"/>
          </a:p>
        </p:txBody>
      </p:sp>
    </p:spTree>
    <p:extLst>
      <p:ext uri="{BB962C8B-B14F-4D97-AF65-F5344CB8AC3E}">
        <p14:creationId xmlns:p14="http://schemas.microsoft.com/office/powerpoint/2010/main" val="1880814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Continuing</a:t>
            </a:r>
            <a:r>
              <a:rPr lang="en-US" baseline="0" dirty="0"/>
              <a:t> to have him move around the vehicle we see that he has to move about 12-15 feet away from the car to be able see him completely.</a:t>
            </a:r>
            <a:endParaRPr lang="en-US" dirty="0"/>
          </a:p>
        </p:txBody>
      </p:sp>
      <p:sp>
        <p:nvSpPr>
          <p:cNvPr id="4" name="Slide Number Placeholder 3"/>
          <p:cNvSpPr>
            <a:spLocks noGrp="1"/>
          </p:cNvSpPr>
          <p:nvPr>
            <p:ph type="sldNum" sz="quarter" idx="10"/>
          </p:nvPr>
        </p:nvSpPr>
        <p:spPr/>
        <p:txBody>
          <a:bodyPr/>
          <a:lstStyle/>
          <a:p>
            <a:fld id="{981B07A0-6797-8544-9CA6-3450AA7B0324}" type="slidenum">
              <a:rPr lang="en-US" smtClean="0"/>
              <a:pPr/>
              <a:t>6</a:t>
            </a:fld>
            <a:endParaRPr lang="en-US"/>
          </a:p>
        </p:txBody>
      </p:sp>
    </p:spTree>
    <p:extLst>
      <p:ext uri="{BB962C8B-B14F-4D97-AF65-F5344CB8AC3E}">
        <p14:creationId xmlns:p14="http://schemas.microsoft.com/office/powerpoint/2010/main" val="1864440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distance to the back is greater than the two car lengths described earlier because of modifications to the top of the back seat and the addition of head restraints to later model cars.  In this particular vehicle the blind area is more than 30-35 feet, which is a considerable distance that the driver cannot see.  Because most SUVs sit up higher, the visual area blocked by the vehicle is even greater.</a:t>
            </a:r>
            <a:endParaRPr lang="en-US" dirty="0"/>
          </a:p>
        </p:txBody>
      </p:sp>
      <p:sp>
        <p:nvSpPr>
          <p:cNvPr id="4" name="Slide Number Placeholder 3"/>
          <p:cNvSpPr>
            <a:spLocks noGrp="1"/>
          </p:cNvSpPr>
          <p:nvPr>
            <p:ph type="sldNum" sz="quarter" idx="10"/>
          </p:nvPr>
        </p:nvSpPr>
        <p:spPr/>
        <p:txBody>
          <a:bodyPr/>
          <a:lstStyle/>
          <a:p>
            <a:fld id="{981B07A0-6797-8544-9CA6-3450AA7B0324}" type="slidenum">
              <a:rPr lang="en-US" smtClean="0"/>
              <a:pPr/>
              <a:t>7</a:t>
            </a:fld>
            <a:endParaRPr lang="en-US"/>
          </a:p>
        </p:txBody>
      </p:sp>
    </p:spTree>
    <p:extLst>
      <p:ext uri="{BB962C8B-B14F-4D97-AF65-F5344CB8AC3E}">
        <p14:creationId xmlns:p14="http://schemas.microsoft.com/office/powerpoint/2010/main" val="2262583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driver’s side looking out to the</a:t>
            </a:r>
            <a:r>
              <a:rPr lang="en-US" baseline="0" dirty="0"/>
              <a:t> left you have the smallest blind area of about 6-9 feet.  </a:t>
            </a:r>
            <a:endParaRPr lang="en-US" dirty="0"/>
          </a:p>
        </p:txBody>
      </p:sp>
      <p:sp>
        <p:nvSpPr>
          <p:cNvPr id="4" name="Slide Number Placeholder 3"/>
          <p:cNvSpPr>
            <a:spLocks noGrp="1"/>
          </p:cNvSpPr>
          <p:nvPr>
            <p:ph type="sldNum" sz="quarter" idx="10"/>
          </p:nvPr>
        </p:nvSpPr>
        <p:spPr/>
        <p:txBody>
          <a:bodyPr/>
          <a:lstStyle/>
          <a:p>
            <a:fld id="{981B07A0-6797-8544-9CA6-3450AA7B0324}" type="slidenum">
              <a:rPr lang="en-US" smtClean="0"/>
              <a:pPr/>
              <a:t>8</a:t>
            </a:fld>
            <a:endParaRPr lang="en-US"/>
          </a:p>
        </p:txBody>
      </p:sp>
    </p:spTree>
    <p:extLst>
      <p:ext uri="{BB962C8B-B14F-4D97-AF65-F5344CB8AC3E}">
        <p14:creationId xmlns:p14="http://schemas.microsoft.com/office/powerpoint/2010/main" val="79031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old days of driver training</a:t>
            </a:r>
            <a:r>
              <a:rPr lang="en-US" baseline="0" dirty="0"/>
              <a:t> and instruction, knowing where a vehicle was and the space it occupied was known as fender judgment.  The driver developed a sense of vehicle placement without really being able to describe how or why they knew where the car was or how close it was to other cars.  With the development of reference points we can now help novice drivers develop “fender judgment” more rapidly and with more precision.</a:t>
            </a:r>
            <a:endParaRPr lang="en-US" dirty="0"/>
          </a:p>
        </p:txBody>
      </p:sp>
      <p:sp>
        <p:nvSpPr>
          <p:cNvPr id="4" name="Slide Number Placeholder 3"/>
          <p:cNvSpPr>
            <a:spLocks noGrp="1"/>
          </p:cNvSpPr>
          <p:nvPr>
            <p:ph type="sldNum" sz="quarter" idx="10"/>
          </p:nvPr>
        </p:nvSpPr>
        <p:spPr/>
        <p:txBody>
          <a:bodyPr/>
          <a:lstStyle/>
          <a:p>
            <a:fld id="{981B07A0-6797-8544-9CA6-3450AA7B0324}" type="slidenum">
              <a:rPr lang="en-US" smtClean="0"/>
              <a:pPr/>
              <a:t>9</a:t>
            </a:fld>
            <a:endParaRPr lang="en-US"/>
          </a:p>
        </p:txBody>
      </p:sp>
    </p:spTree>
    <p:extLst>
      <p:ext uri="{BB962C8B-B14F-4D97-AF65-F5344CB8AC3E}">
        <p14:creationId xmlns:p14="http://schemas.microsoft.com/office/powerpoint/2010/main" val="325759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reference point is seeing some part of the vehicle as it relates to the roadway and to know precisely where the vehicle is actually located.  As mentioned earlier, the concept of reference points was developed by Fred Mottola of the National Institute of Driver Behaviour and has been used by drivers for many generations.  There are many advantages in developing and using reference points from parking to backing, from moving to the left and right in traffic, to stopping precisely at a crosswalk or stop line. This skill is foundational to vehicle control and managing the space a car occupies.</a:t>
            </a:r>
            <a:endParaRPr lang="en-US" dirty="0"/>
          </a:p>
        </p:txBody>
      </p:sp>
      <p:sp>
        <p:nvSpPr>
          <p:cNvPr id="4" name="Slide Number Placeholder 3"/>
          <p:cNvSpPr>
            <a:spLocks noGrp="1"/>
          </p:cNvSpPr>
          <p:nvPr>
            <p:ph type="sldNum" sz="quarter" idx="10"/>
          </p:nvPr>
        </p:nvSpPr>
        <p:spPr/>
        <p:txBody>
          <a:bodyPr/>
          <a:lstStyle/>
          <a:p>
            <a:fld id="{981B07A0-6797-8544-9CA6-3450AA7B0324}" type="slidenum">
              <a:rPr lang="en-US" smtClean="0"/>
              <a:pPr/>
              <a:t>10</a:t>
            </a:fld>
            <a:endParaRPr lang="en-US"/>
          </a:p>
        </p:txBody>
      </p:sp>
    </p:spTree>
    <p:extLst>
      <p:ext uri="{BB962C8B-B14F-4D97-AF65-F5344CB8AC3E}">
        <p14:creationId xmlns:p14="http://schemas.microsoft.com/office/powerpoint/2010/main" val="1062400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8055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BFB88-B481-4AD2-A4C9-129D290E90E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33056B1-9EFF-4AEE-A77F-05BC40D2D431}"/>
              </a:ext>
            </a:extLst>
          </p:cNvPr>
          <p:cNvSpPr>
            <a:spLocks noGrp="1"/>
          </p:cNvSpPr>
          <p:nvPr>
            <p:ph type="sldNum" sz="quarter" idx="10"/>
          </p:nvPr>
        </p:nvSpPr>
        <p:spPr/>
        <p:txBody>
          <a:bodyPr/>
          <a:lstStyle/>
          <a:p>
            <a:fld id="{3235500C-8857-D54E-A821-0843ADED73D9}" type="slidenum">
              <a:rPr lang="en-US" smtClean="0"/>
              <a:pPr/>
              <a:t>‹#›</a:t>
            </a:fld>
            <a:endParaRPr lang="en-US"/>
          </a:p>
        </p:txBody>
      </p:sp>
    </p:spTree>
    <p:extLst>
      <p:ext uri="{BB962C8B-B14F-4D97-AF65-F5344CB8AC3E}">
        <p14:creationId xmlns:p14="http://schemas.microsoft.com/office/powerpoint/2010/main" val="7184057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35500C-8857-D54E-A821-0843ADED73D9}" type="slidenum">
              <a:rPr lang="en-US" smtClean="0"/>
              <a:pPr/>
              <a:t>‹#›</a:t>
            </a:fld>
            <a:endParaRPr lang="en-US"/>
          </a:p>
        </p:txBody>
      </p:sp>
      <p:sp>
        <p:nvSpPr>
          <p:cNvPr id="8" name="Rectangle 7"/>
          <p:cNvSpPr/>
          <p:nvPr/>
        </p:nvSpPr>
        <p:spPr>
          <a:xfrm>
            <a:off x="7862046" y="6400954"/>
            <a:ext cx="780149" cy="276999"/>
          </a:xfrm>
          <a:prstGeom prst="rect">
            <a:avLst/>
          </a:prstGeom>
        </p:spPr>
        <p:txBody>
          <a:bodyPr wrap="square">
            <a:spAutoFit/>
          </a:bodyPr>
          <a:lstStyle/>
          <a:p>
            <a:r>
              <a:rPr lang="en-US" sz="1200" dirty="0">
                <a:solidFill>
                  <a:schemeClr val="tx1">
                    <a:lumMod val="65000"/>
                    <a:lumOff val="35000"/>
                  </a:schemeClr>
                </a:solidFill>
              </a:rPr>
              <a:t>2.2.1 </a:t>
            </a:r>
            <a:r>
              <a:rPr lang="en-US" sz="1200" dirty="0"/>
              <a:t>- </a:t>
            </a:r>
          </a:p>
        </p:txBody>
      </p:sp>
    </p:spTree>
    <p:extLst>
      <p:ext uri="{BB962C8B-B14F-4D97-AF65-F5344CB8AC3E}">
        <p14:creationId xmlns:p14="http://schemas.microsoft.com/office/powerpoint/2010/main" val="150764305"/>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Arial"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6.png"/><Relationship Id="rId4" Type="http://schemas.openxmlformats.org/officeDocument/2006/relationships/notesSlide" Target="../notesSlides/notesSlide3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10.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81036" y="1332791"/>
            <a:ext cx="7772400" cy="2347913"/>
          </a:xfrm>
        </p:spPr>
        <p:txBody>
          <a:bodyPr>
            <a:noAutofit/>
          </a:bodyPr>
          <a:lstStyle/>
          <a:p>
            <a:r>
              <a:rPr lang="en-US" sz="3600">
                <a:latin typeface="+mj-lt"/>
              </a:rPr>
              <a:t>Module 2.2.1</a:t>
            </a:r>
            <a:br>
              <a:rPr lang="en-US" sz="3600" dirty="0">
                <a:latin typeface="+mj-lt"/>
              </a:rPr>
            </a:br>
            <a:br>
              <a:rPr lang="en-US" sz="3600" dirty="0">
                <a:latin typeface="+mj-lt"/>
              </a:rPr>
            </a:br>
            <a:r>
              <a:rPr lang="en-US" sz="4000" dirty="0">
                <a:solidFill>
                  <a:srgbClr val="C00000"/>
                </a:solidFill>
                <a:latin typeface="+mj-lt"/>
              </a:rPr>
              <a:t>Basic Control </a:t>
            </a:r>
            <a:br>
              <a:rPr lang="en-US" sz="4000" dirty="0">
                <a:solidFill>
                  <a:srgbClr val="C00000"/>
                </a:solidFill>
                <a:latin typeface="+mj-lt"/>
              </a:rPr>
            </a:br>
            <a:r>
              <a:rPr lang="en-US" sz="4000" dirty="0">
                <a:solidFill>
                  <a:srgbClr val="C00000"/>
                </a:solidFill>
                <a:latin typeface="+mj-lt"/>
              </a:rPr>
              <a:t>and Vehicle Location</a:t>
            </a:r>
          </a:p>
        </p:txBody>
      </p:sp>
      <p:sp>
        <p:nvSpPr>
          <p:cNvPr id="3" name="Subtitle 2"/>
          <p:cNvSpPr>
            <a:spLocks noGrp="1"/>
          </p:cNvSpPr>
          <p:nvPr>
            <p:ph type="subTitle" idx="4294967295"/>
          </p:nvPr>
        </p:nvSpPr>
        <p:spPr>
          <a:xfrm>
            <a:off x="1366836" y="3823083"/>
            <a:ext cx="6400800" cy="792163"/>
          </a:xfrm>
        </p:spPr>
        <p:txBody>
          <a:bodyPr>
            <a:normAutofit/>
          </a:bodyPr>
          <a:lstStyle/>
          <a:p>
            <a:pPr marL="0" indent="0" algn="ctr">
              <a:buNone/>
            </a:pPr>
            <a:r>
              <a:rPr lang="en-US" sz="2800" i="1" dirty="0">
                <a:solidFill>
                  <a:schemeClr val="bg1">
                    <a:lumMod val="50000"/>
                  </a:schemeClr>
                </a:solidFill>
                <a:latin typeface="+mj-lt"/>
                <a:cs typeface="Arial" pitchFamily="34" charset="0"/>
              </a:rPr>
              <a:t>Knowing where you are on the road</a:t>
            </a:r>
          </a:p>
        </p:txBody>
      </p:sp>
      <p:sp>
        <p:nvSpPr>
          <p:cNvPr id="5" name="TextBox 4"/>
          <p:cNvSpPr txBox="1"/>
          <p:nvPr/>
        </p:nvSpPr>
        <p:spPr>
          <a:xfrm>
            <a:off x="714374" y="523875"/>
            <a:ext cx="7705725" cy="461665"/>
          </a:xfrm>
          <a:prstGeom prst="rect">
            <a:avLst/>
          </a:prstGeom>
          <a:noFill/>
        </p:spPr>
        <p:txBody>
          <a:bodyPr wrap="square" rtlCol="0">
            <a:spAutoFit/>
          </a:bodyPr>
          <a:lstStyle/>
          <a:p>
            <a:pPr algn="ctr"/>
            <a:r>
              <a:rPr lang="en-US" sz="2400" dirty="0">
                <a:solidFill>
                  <a:schemeClr val="bg1">
                    <a:lumMod val="75000"/>
                  </a:schemeClr>
                </a:solidFill>
                <a:cs typeface="Arial" pitchFamily="34" charset="0"/>
              </a:rPr>
              <a:t>Montana Teen Driver Education and Training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120" y="5013140"/>
            <a:ext cx="1144232" cy="1024137"/>
          </a:xfrm>
          <a:prstGeom prst="rect">
            <a:avLst/>
          </a:prstGeom>
        </p:spPr>
      </p:pic>
    </p:spTree>
    <p:extLst>
      <p:ext uri="{BB962C8B-B14F-4D97-AF65-F5344CB8AC3E}">
        <p14:creationId xmlns:p14="http://schemas.microsoft.com/office/powerpoint/2010/main" val="871582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sz="4000" dirty="0">
                <a:solidFill>
                  <a:srgbClr val="C00000"/>
                </a:solidFill>
                <a:latin typeface="+mj-lt"/>
                <a:ea typeface="ＭＳ Ｐゴシック" charset="0"/>
                <a:cs typeface="ＭＳ Ｐゴシック" charset="0"/>
              </a:rPr>
              <a:t>Purpose of Reference Points</a:t>
            </a:r>
          </a:p>
        </p:txBody>
      </p:sp>
      <p:sp>
        <p:nvSpPr>
          <p:cNvPr id="87043" name="Rectangle 3"/>
          <p:cNvSpPr>
            <a:spLocks noGrp="1" noChangeArrowheads="1"/>
          </p:cNvSpPr>
          <p:nvPr>
            <p:ph idx="4294967295"/>
          </p:nvPr>
        </p:nvSpPr>
        <p:spPr>
          <a:xfrm>
            <a:off x="1276350" y="1605947"/>
            <a:ext cx="6591300" cy="3200400"/>
          </a:xfrm>
        </p:spPr>
        <p:txBody>
          <a:bodyPr>
            <a:normAutofit/>
          </a:bodyPr>
          <a:lstStyle/>
          <a:p>
            <a:pPr marL="0" indent="0">
              <a:spcBef>
                <a:spcPts val="0"/>
              </a:spcBef>
              <a:buFont typeface="Wingdings" charset="0"/>
              <a:buNone/>
            </a:pPr>
            <a:r>
              <a:rPr lang="en-US" sz="2800" dirty="0">
                <a:ea typeface="ＭＳ Ｐゴシック" charset="0"/>
                <a:cs typeface="ＭＳ Ｐゴシック" charset="0"/>
              </a:rPr>
              <a:t>To see some part of the vehicle as it relates to the roadway, to know where the vehicle is actually located.</a:t>
            </a:r>
          </a:p>
          <a:p>
            <a:pPr marL="0" indent="0">
              <a:spcBef>
                <a:spcPts val="0"/>
              </a:spcBef>
              <a:buFont typeface="Wingdings" charset="0"/>
              <a:buNone/>
            </a:pPr>
            <a:endParaRPr lang="en-US" sz="2800" dirty="0">
              <a:ea typeface="ＭＳ Ｐゴシック" charset="0"/>
              <a:cs typeface="ＭＳ Ｐゴシック" charset="0"/>
            </a:endParaRPr>
          </a:p>
          <a:p>
            <a:pPr marL="0" indent="0">
              <a:spcBef>
                <a:spcPts val="0"/>
              </a:spcBef>
              <a:buFont typeface="Wingdings" charset="0"/>
              <a:buNone/>
            </a:pPr>
            <a:r>
              <a:rPr lang="en-US" sz="2800" dirty="0">
                <a:ea typeface="ＭＳ Ｐゴシック" charset="0"/>
                <a:cs typeface="ＭＳ Ｐゴシック" charset="0"/>
              </a:rPr>
              <a:t>To aid in parking, pulling out, navigating around other vehicles and objects.</a:t>
            </a:r>
          </a:p>
        </p:txBody>
      </p:sp>
      <p:sp>
        <p:nvSpPr>
          <p:cNvPr id="5" name="TextBox 4"/>
          <p:cNvSpPr txBox="1"/>
          <p:nvPr/>
        </p:nvSpPr>
        <p:spPr>
          <a:xfrm>
            <a:off x="69698" y="6503264"/>
            <a:ext cx="3632044" cy="230832"/>
          </a:xfrm>
          <a:prstGeom prst="rect">
            <a:avLst/>
          </a:prstGeom>
          <a:noFill/>
        </p:spPr>
        <p:txBody>
          <a:bodyPr wrap="square" rtlCol="0">
            <a:spAutoFit/>
          </a:bodyPr>
          <a:lstStyle/>
          <a:p>
            <a:r>
              <a:rPr lang="en-US" sz="900" dirty="0"/>
              <a:t>Frederik R. Mottola©2013. Permission granted to Montana OPI.</a:t>
            </a:r>
          </a:p>
        </p:txBody>
      </p:sp>
      <p:sp>
        <p:nvSpPr>
          <p:cNvPr id="3" name="Slide Number Placeholder 2">
            <a:extLst>
              <a:ext uri="{FF2B5EF4-FFF2-40B4-BE49-F238E27FC236}">
                <a16:creationId xmlns:a16="http://schemas.microsoft.com/office/drawing/2014/main" id="{95B40EF5-1695-46C1-8416-82FE95BD78D3}"/>
              </a:ext>
            </a:extLst>
          </p:cNvPr>
          <p:cNvSpPr>
            <a:spLocks noGrp="1"/>
          </p:cNvSpPr>
          <p:nvPr>
            <p:ph type="sldNum" sz="quarter" idx="10"/>
          </p:nvPr>
        </p:nvSpPr>
        <p:spPr/>
        <p:txBody>
          <a:bodyPr/>
          <a:lstStyle/>
          <a:p>
            <a:fld id="{3235500C-8857-D54E-A821-0843ADED73D9}" type="slidenum">
              <a:rPr lang="en-US" smtClean="0"/>
              <a:pPr/>
              <a:t>10</a:t>
            </a:fld>
            <a:endParaRPr lang="en-US"/>
          </a:p>
        </p:txBody>
      </p:sp>
    </p:spTree>
    <p:extLst>
      <p:ext uri="{BB962C8B-B14F-4D97-AF65-F5344CB8AC3E}">
        <p14:creationId xmlns:p14="http://schemas.microsoft.com/office/powerpoint/2010/main" val="4089164705"/>
      </p:ext>
    </p:extLst>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C:\Documents and Settings\632hans.r\Desktop\Drivers Ed\Reference Points\MVC-011F.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9170711" cy="596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373173" y="3775748"/>
            <a:ext cx="2735384" cy="461665"/>
          </a:xfrm>
          <a:prstGeom prst="rect">
            <a:avLst/>
          </a:prstGeom>
          <a:noFill/>
        </p:spPr>
        <p:txBody>
          <a:bodyPr wrap="square" rtlCol="0">
            <a:spAutoFit/>
          </a:bodyPr>
          <a:lstStyle/>
          <a:p>
            <a:pPr algn="ctr"/>
            <a:r>
              <a:rPr lang="en-US" sz="2400" dirty="0">
                <a:solidFill>
                  <a:srgbClr val="EEECE1"/>
                </a:solidFill>
                <a:latin typeface="Arial" pitchFamily="34" charset="0"/>
                <a:cs typeface="Arial" pitchFamily="34" charset="0"/>
              </a:rPr>
              <a:t>Front Limitation</a:t>
            </a:r>
          </a:p>
        </p:txBody>
      </p:sp>
      <p:sp>
        <p:nvSpPr>
          <p:cNvPr id="3" name="Down Arrow 2"/>
          <p:cNvSpPr/>
          <p:nvPr/>
        </p:nvSpPr>
        <p:spPr>
          <a:xfrm rot="19086215">
            <a:off x="3717758" y="2970193"/>
            <a:ext cx="280402" cy="952002"/>
          </a:xfrm>
          <a:prstGeom prst="downArrow">
            <a:avLst>
              <a:gd name="adj1" fmla="val 50000"/>
              <a:gd name="adj2" fmla="val 93271"/>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6BD94256-EB85-4D91-9F26-29525D2EF311}"/>
              </a:ext>
            </a:extLst>
          </p:cNvPr>
          <p:cNvSpPr>
            <a:spLocks noGrp="1"/>
          </p:cNvSpPr>
          <p:nvPr>
            <p:ph type="sldNum" sz="quarter" idx="10"/>
          </p:nvPr>
        </p:nvSpPr>
        <p:spPr/>
        <p:txBody>
          <a:bodyPr/>
          <a:lstStyle/>
          <a:p>
            <a:fld id="{3235500C-8857-D54E-A821-0843ADED73D9}" type="slidenum">
              <a:rPr lang="en-US" smtClean="0"/>
              <a:pPr/>
              <a:t>11</a:t>
            </a:fld>
            <a:endParaRPr lang="en-US"/>
          </a:p>
        </p:txBody>
      </p:sp>
    </p:spTree>
    <p:extLst>
      <p:ext uri="{BB962C8B-B14F-4D97-AF65-F5344CB8AC3E}">
        <p14:creationId xmlns:p14="http://schemas.microsoft.com/office/powerpoint/2010/main" val="42981497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40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4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C:\Documents and Settings\632hans.r\Desktop\Drivers Ed\Reference Points\MVC-009F.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AutoShape 3"/>
          <p:cNvSpPr>
            <a:spLocks noChangeArrowheads="1"/>
          </p:cNvSpPr>
          <p:nvPr/>
        </p:nvSpPr>
        <p:spPr bwMode="auto">
          <a:xfrm>
            <a:off x="5781675" y="4157663"/>
            <a:ext cx="1905000" cy="457200"/>
          </a:xfrm>
          <a:prstGeom prst="leftArrow">
            <a:avLst>
              <a:gd name="adj1" fmla="val 50000"/>
              <a:gd name="adj2" fmla="val 104167"/>
            </a:avLst>
          </a:prstGeom>
          <a:solidFill>
            <a:srgbClr val="FFFFFF"/>
          </a:solidFill>
          <a:ln w="9525">
            <a:solidFill>
              <a:schemeClr val="tx1"/>
            </a:solidFill>
            <a:miter lim="800000"/>
            <a:headEnd/>
            <a:tailEnd/>
          </a:ln>
        </p:spPr>
        <p:txBody>
          <a:bodyPr wrap="none" anchor="ctr"/>
          <a:lstStyle/>
          <a:p>
            <a:endParaRPr lang="en-US"/>
          </a:p>
        </p:txBody>
      </p:sp>
      <p:sp>
        <p:nvSpPr>
          <p:cNvPr id="4" name="Slide Number Placeholder 3">
            <a:extLst>
              <a:ext uri="{FF2B5EF4-FFF2-40B4-BE49-F238E27FC236}">
                <a16:creationId xmlns:a16="http://schemas.microsoft.com/office/drawing/2014/main" id="{BA2C8858-BA91-403B-A356-8D74A8061A20}"/>
              </a:ext>
            </a:extLst>
          </p:cNvPr>
          <p:cNvSpPr>
            <a:spLocks noGrp="1"/>
          </p:cNvSpPr>
          <p:nvPr>
            <p:ph type="sldNum" sz="quarter" idx="10"/>
          </p:nvPr>
        </p:nvSpPr>
        <p:spPr/>
        <p:txBody>
          <a:bodyPr/>
          <a:lstStyle/>
          <a:p>
            <a:fld id="{3235500C-8857-D54E-A821-0843ADED73D9}" type="slidenum">
              <a:rPr lang="en-US" smtClean="0"/>
              <a:pPr/>
              <a:t>12</a:t>
            </a:fld>
            <a:endParaRPr lang="en-US"/>
          </a:p>
        </p:txBody>
      </p:sp>
    </p:spTree>
    <p:extLst>
      <p:ext uri="{BB962C8B-B14F-4D97-AF65-F5344CB8AC3E}">
        <p14:creationId xmlns:p14="http://schemas.microsoft.com/office/powerpoint/2010/main" val="1416738821"/>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afterEffect">
                                  <p:stCondLst>
                                    <p:cond delay="3000"/>
                                  </p:stCondLst>
                                  <p:childTnLst>
                                    <p:set>
                                      <p:cBhvr>
                                        <p:cTn id="6" dur="1" fill="hold">
                                          <p:stCondLst>
                                            <p:cond delay="0"/>
                                          </p:stCondLst>
                                        </p:cTn>
                                        <p:tgtEl>
                                          <p:spTgt spid="12291"/>
                                        </p:tgtEl>
                                        <p:attrNameLst>
                                          <p:attrName>style.visibility</p:attrName>
                                        </p:attrNameLst>
                                      </p:cBhvr>
                                      <p:to>
                                        <p:strVal val="visible"/>
                                      </p:to>
                                    </p:set>
                                    <p:anim calcmode="lin" valueType="num">
                                      <p:cBhvr>
                                        <p:cTn id="7" dur="500" fill="hold"/>
                                        <p:tgtEl>
                                          <p:spTgt spid="12291"/>
                                        </p:tgtEl>
                                        <p:attrNameLst>
                                          <p:attrName>ppt_x</p:attrName>
                                        </p:attrNameLst>
                                      </p:cBhvr>
                                      <p:tavLst>
                                        <p:tav tm="0">
                                          <p:val>
                                            <p:strVal val="#ppt_x+#ppt_w/2"/>
                                          </p:val>
                                        </p:tav>
                                        <p:tav tm="100000">
                                          <p:val>
                                            <p:strVal val="#ppt_x"/>
                                          </p:val>
                                        </p:tav>
                                      </p:tavLst>
                                    </p:anim>
                                    <p:anim calcmode="lin" valueType="num">
                                      <p:cBhvr>
                                        <p:cTn id="8" dur="500" fill="hold"/>
                                        <p:tgtEl>
                                          <p:spTgt spid="12291"/>
                                        </p:tgtEl>
                                        <p:attrNameLst>
                                          <p:attrName>ppt_y</p:attrName>
                                        </p:attrNameLst>
                                      </p:cBhvr>
                                      <p:tavLst>
                                        <p:tav tm="0">
                                          <p:val>
                                            <p:strVal val="#ppt_y"/>
                                          </p:val>
                                        </p:tav>
                                        <p:tav tm="100000">
                                          <p:val>
                                            <p:strVal val="#ppt_y"/>
                                          </p:val>
                                        </p:tav>
                                      </p:tavLst>
                                    </p:anim>
                                    <p:anim calcmode="lin" valueType="num">
                                      <p:cBhvr>
                                        <p:cTn id="9" dur="500" fill="hold"/>
                                        <p:tgtEl>
                                          <p:spTgt spid="12291"/>
                                        </p:tgtEl>
                                        <p:attrNameLst>
                                          <p:attrName>ppt_w</p:attrName>
                                        </p:attrNameLst>
                                      </p:cBhvr>
                                      <p:tavLst>
                                        <p:tav tm="0">
                                          <p:val>
                                            <p:fltVal val="0"/>
                                          </p:val>
                                        </p:tav>
                                        <p:tav tm="100000">
                                          <p:val>
                                            <p:strVal val="#ppt_w"/>
                                          </p:val>
                                        </p:tav>
                                      </p:tavLst>
                                    </p:anim>
                                    <p:anim calcmode="lin" valueType="num">
                                      <p:cBhvr>
                                        <p:cTn id="10" dur="500" fill="hold"/>
                                        <p:tgtEl>
                                          <p:spTgt spid="1229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C:\Documents and Settings\632hans.r\Desktop\Drivers Ed\Reference Points\MVC-010F.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AutoShape 3"/>
          <p:cNvSpPr>
            <a:spLocks noChangeArrowheads="1"/>
          </p:cNvSpPr>
          <p:nvPr/>
        </p:nvSpPr>
        <p:spPr bwMode="auto">
          <a:xfrm>
            <a:off x="3933878" y="4629150"/>
            <a:ext cx="2366909" cy="371475"/>
          </a:xfrm>
          <a:prstGeom prst="rightArrow">
            <a:avLst>
              <a:gd name="adj1" fmla="val 55009"/>
              <a:gd name="adj2" fmla="val 164604"/>
            </a:avLst>
          </a:prstGeom>
          <a:solidFill>
            <a:srgbClr val="FFFFFF"/>
          </a:solidFill>
          <a:ln w="9525">
            <a:solidFill>
              <a:schemeClr val="tx1"/>
            </a:solidFill>
            <a:miter lim="800000"/>
            <a:headEnd/>
            <a:tailEnd/>
          </a:ln>
        </p:spPr>
        <p:txBody>
          <a:bodyPr wrap="none" anchor="ctr"/>
          <a:lstStyle/>
          <a:p>
            <a:endParaRPr lang="en-US"/>
          </a:p>
        </p:txBody>
      </p:sp>
      <p:sp>
        <p:nvSpPr>
          <p:cNvPr id="4" name="Slide Number Placeholder 3">
            <a:extLst>
              <a:ext uri="{FF2B5EF4-FFF2-40B4-BE49-F238E27FC236}">
                <a16:creationId xmlns:a16="http://schemas.microsoft.com/office/drawing/2014/main" id="{811F2687-014D-4028-86F4-80F9B5437245}"/>
              </a:ext>
            </a:extLst>
          </p:cNvPr>
          <p:cNvSpPr>
            <a:spLocks noGrp="1"/>
          </p:cNvSpPr>
          <p:nvPr>
            <p:ph type="sldNum" sz="quarter" idx="10"/>
          </p:nvPr>
        </p:nvSpPr>
        <p:spPr/>
        <p:txBody>
          <a:bodyPr/>
          <a:lstStyle/>
          <a:p>
            <a:fld id="{3235500C-8857-D54E-A821-0843ADED73D9}" type="slidenum">
              <a:rPr lang="en-US" smtClean="0"/>
              <a:pPr/>
              <a:t>13</a:t>
            </a:fld>
            <a:endParaRPr lang="en-US"/>
          </a:p>
        </p:txBody>
      </p:sp>
    </p:spTree>
    <p:extLst>
      <p:ext uri="{BB962C8B-B14F-4D97-AF65-F5344CB8AC3E}">
        <p14:creationId xmlns:p14="http://schemas.microsoft.com/office/powerpoint/2010/main" val="3284301324"/>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2000"/>
                                  </p:stCondLst>
                                  <p:childTnLst>
                                    <p:set>
                                      <p:cBhvr>
                                        <p:cTn id="6" dur="1" fill="hold">
                                          <p:stCondLst>
                                            <p:cond delay="0"/>
                                          </p:stCondLst>
                                        </p:cTn>
                                        <p:tgtEl>
                                          <p:spTgt spid="13315"/>
                                        </p:tgtEl>
                                        <p:attrNameLst>
                                          <p:attrName>style.visibility</p:attrName>
                                        </p:attrNameLst>
                                      </p:cBhvr>
                                      <p:to>
                                        <p:strVal val="visible"/>
                                      </p:to>
                                    </p:set>
                                    <p:anim calcmode="lin" valueType="num">
                                      <p:cBhvr>
                                        <p:cTn id="7" dur="500" fill="hold"/>
                                        <p:tgtEl>
                                          <p:spTgt spid="13315"/>
                                        </p:tgtEl>
                                        <p:attrNameLst>
                                          <p:attrName>ppt_x</p:attrName>
                                        </p:attrNameLst>
                                      </p:cBhvr>
                                      <p:tavLst>
                                        <p:tav tm="0">
                                          <p:val>
                                            <p:strVal val="#ppt_x-#ppt_w/2"/>
                                          </p:val>
                                        </p:tav>
                                        <p:tav tm="100000">
                                          <p:val>
                                            <p:strVal val="#ppt_x"/>
                                          </p:val>
                                        </p:tav>
                                      </p:tavLst>
                                    </p:anim>
                                    <p:anim calcmode="lin" valueType="num">
                                      <p:cBhvr>
                                        <p:cTn id="8" dur="500" fill="hold"/>
                                        <p:tgtEl>
                                          <p:spTgt spid="13315"/>
                                        </p:tgtEl>
                                        <p:attrNameLst>
                                          <p:attrName>ppt_y</p:attrName>
                                        </p:attrNameLst>
                                      </p:cBhvr>
                                      <p:tavLst>
                                        <p:tav tm="0">
                                          <p:val>
                                            <p:strVal val="#ppt_y"/>
                                          </p:val>
                                        </p:tav>
                                        <p:tav tm="100000">
                                          <p:val>
                                            <p:strVal val="#ppt_y"/>
                                          </p:val>
                                        </p:tav>
                                      </p:tavLst>
                                    </p:anim>
                                    <p:anim calcmode="lin" valueType="num">
                                      <p:cBhvr>
                                        <p:cTn id="9" dur="500" fill="hold"/>
                                        <p:tgtEl>
                                          <p:spTgt spid="13315"/>
                                        </p:tgtEl>
                                        <p:attrNameLst>
                                          <p:attrName>ppt_w</p:attrName>
                                        </p:attrNameLst>
                                      </p:cBhvr>
                                      <p:tavLst>
                                        <p:tav tm="0">
                                          <p:val>
                                            <p:fltVal val="0"/>
                                          </p:val>
                                        </p:tav>
                                        <p:tav tm="100000">
                                          <p:val>
                                            <p:strVal val="#ppt_w"/>
                                          </p:val>
                                        </p:tav>
                                      </p:tavLst>
                                    </p:anim>
                                    <p:anim calcmode="lin" valueType="num">
                                      <p:cBhvr>
                                        <p:cTn id="10" dur="500" fill="hold"/>
                                        <p:tgtEl>
                                          <p:spTgt spid="133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C:\Documents and Settings\632hans.r\Desktop\Drivers Ed\Reference Points\MVC-014F.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129711" y="3851118"/>
            <a:ext cx="2556609" cy="461665"/>
          </a:xfrm>
          <a:prstGeom prst="rect">
            <a:avLst/>
          </a:prstGeom>
          <a:noFill/>
        </p:spPr>
        <p:txBody>
          <a:bodyPr wrap="square" rtlCol="0">
            <a:spAutoFit/>
          </a:bodyPr>
          <a:lstStyle/>
          <a:p>
            <a:r>
              <a:rPr lang="en-US" sz="2400" dirty="0">
                <a:solidFill>
                  <a:srgbClr val="EEECE1"/>
                </a:solidFill>
                <a:latin typeface="Arial" pitchFamily="34" charset="0"/>
                <a:cs typeface="Arial" pitchFamily="34" charset="0"/>
              </a:rPr>
              <a:t>Rear Limitation</a:t>
            </a:r>
          </a:p>
        </p:txBody>
      </p:sp>
      <p:sp>
        <p:nvSpPr>
          <p:cNvPr id="5" name="Down Arrow 4"/>
          <p:cNvSpPr/>
          <p:nvPr/>
        </p:nvSpPr>
        <p:spPr>
          <a:xfrm rot="1565100">
            <a:off x="4865803" y="2978442"/>
            <a:ext cx="280402" cy="952002"/>
          </a:xfrm>
          <a:prstGeom prst="downArrow">
            <a:avLst>
              <a:gd name="adj1" fmla="val 50000"/>
              <a:gd name="adj2" fmla="val 93271"/>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2AF26550-ED6E-4A3A-AE0D-398D45E64AAC}"/>
              </a:ext>
            </a:extLst>
          </p:cNvPr>
          <p:cNvSpPr>
            <a:spLocks noGrp="1"/>
          </p:cNvSpPr>
          <p:nvPr>
            <p:ph type="sldNum" sz="quarter" idx="10"/>
          </p:nvPr>
        </p:nvSpPr>
        <p:spPr/>
        <p:txBody>
          <a:bodyPr/>
          <a:lstStyle/>
          <a:p>
            <a:fld id="{3235500C-8857-D54E-A821-0843ADED73D9}" type="slidenum">
              <a:rPr lang="en-US" smtClean="0"/>
              <a:pPr/>
              <a:t>14</a:t>
            </a:fld>
            <a:endParaRPr lang="en-US"/>
          </a:p>
        </p:txBody>
      </p:sp>
    </p:spTree>
    <p:extLst>
      <p:ext uri="{BB962C8B-B14F-4D97-AF65-F5344CB8AC3E}">
        <p14:creationId xmlns:p14="http://schemas.microsoft.com/office/powerpoint/2010/main" val="137917570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2500"/>
                            </p:stCondLst>
                            <p:childTnLst>
                              <p:par>
                                <p:cTn id="9" presetID="22" presetClass="entr" presetSubtype="2"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C:\Documents and Settings\632hans.r\Desktop\Drivers Ed\Reference Points\MVC-012F.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AutoShape 3"/>
          <p:cNvSpPr>
            <a:spLocks noChangeArrowheads="1"/>
          </p:cNvSpPr>
          <p:nvPr/>
        </p:nvSpPr>
        <p:spPr bwMode="auto">
          <a:xfrm rot="5400000">
            <a:off x="3648013" y="2633067"/>
            <a:ext cx="2208212" cy="540760"/>
          </a:xfrm>
          <a:prstGeom prst="rightArrow">
            <a:avLst>
              <a:gd name="adj1" fmla="val 50000"/>
              <a:gd name="adj2" fmla="val 91997"/>
            </a:avLst>
          </a:prstGeom>
          <a:solidFill>
            <a:srgbClr val="FFFFFF"/>
          </a:solidFill>
          <a:ln w="9525">
            <a:solidFill>
              <a:schemeClr val="tx1"/>
            </a:solidFill>
            <a:miter lim="800000"/>
            <a:headEnd/>
            <a:tailEnd/>
          </a:ln>
        </p:spPr>
        <p:txBody>
          <a:bodyPr wrap="none" anchor="ctr"/>
          <a:lstStyle/>
          <a:p>
            <a:endParaRPr lang="en-US"/>
          </a:p>
        </p:txBody>
      </p:sp>
      <p:sp>
        <p:nvSpPr>
          <p:cNvPr id="4" name="Slide Number Placeholder 3">
            <a:extLst>
              <a:ext uri="{FF2B5EF4-FFF2-40B4-BE49-F238E27FC236}">
                <a16:creationId xmlns:a16="http://schemas.microsoft.com/office/drawing/2014/main" id="{F4120F30-ED41-4EC7-9A11-4EB57999FCD4}"/>
              </a:ext>
            </a:extLst>
          </p:cNvPr>
          <p:cNvSpPr>
            <a:spLocks noGrp="1"/>
          </p:cNvSpPr>
          <p:nvPr>
            <p:ph type="sldNum" sz="quarter" idx="10"/>
          </p:nvPr>
        </p:nvSpPr>
        <p:spPr/>
        <p:txBody>
          <a:bodyPr/>
          <a:lstStyle/>
          <a:p>
            <a:fld id="{3235500C-8857-D54E-A821-0843ADED73D9}" type="slidenum">
              <a:rPr lang="en-US" smtClean="0"/>
              <a:pPr/>
              <a:t>15</a:t>
            </a:fld>
            <a:endParaRPr lang="en-US"/>
          </a:p>
        </p:txBody>
      </p:sp>
    </p:spTree>
    <p:extLst>
      <p:ext uri="{BB962C8B-B14F-4D97-AF65-F5344CB8AC3E}">
        <p14:creationId xmlns:p14="http://schemas.microsoft.com/office/powerpoint/2010/main" val="3325111393"/>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15363"/>
                                        </p:tgtEl>
                                        <p:attrNameLst>
                                          <p:attrName>style.visibility</p:attrName>
                                        </p:attrNameLst>
                                      </p:cBhvr>
                                      <p:to>
                                        <p:strVal val="visible"/>
                                      </p:to>
                                    </p:set>
                                    <p:animEffect transition="in" filter="wipe(up)">
                                      <p:cBhvr>
                                        <p:cTn id="7" dur="5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C:\Documents and Settings\632hans.r\Desktop\Drivers Ed\Reference Points\MVC-013F.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AutoShape 3"/>
          <p:cNvSpPr>
            <a:spLocks noChangeArrowheads="1"/>
          </p:cNvSpPr>
          <p:nvPr/>
        </p:nvSpPr>
        <p:spPr bwMode="auto">
          <a:xfrm>
            <a:off x="4543425" y="1685925"/>
            <a:ext cx="400050" cy="1771650"/>
          </a:xfrm>
          <a:prstGeom prst="downArrow">
            <a:avLst>
              <a:gd name="adj1" fmla="val 50000"/>
              <a:gd name="adj2" fmla="val 110714"/>
            </a:avLst>
          </a:prstGeom>
          <a:solidFill>
            <a:srgbClr val="FFFFFF"/>
          </a:solidFill>
          <a:ln w="9525">
            <a:solidFill>
              <a:schemeClr val="tx1"/>
            </a:solidFill>
            <a:miter lim="800000"/>
            <a:headEnd/>
            <a:tailEnd/>
          </a:ln>
        </p:spPr>
        <p:txBody>
          <a:bodyPr wrap="none" anchor="ctr"/>
          <a:lstStyle/>
          <a:p>
            <a:endParaRPr lang="en-US">
              <a:solidFill>
                <a:schemeClr val="bg1"/>
              </a:solidFill>
            </a:endParaRPr>
          </a:p>
        </p:txBody>
      </p:sp>
      <p:sp>
        <p:nvSpPr>
          <p:cNvPr id="4" name="Slide Number Placeholder 3">
            <a:extLst>
              <a:ext uri="{FF2B5EF4-FFF2-40B4-BE49-F238E27FC236}">
                <a16:creationId xmlns:a16="http://schemas.microsoft.com/office/drawing/2014/main" id="{5D4C0905-586C-48B0-888F-DA3C5E703486}"/>
              </a:ext>
            </a:extLst>
          </p:cNvPr>
          <p:cNvSpPr>
            <a:spLocks noGrp="1"/>
          </p:cNvSpPr>
          <p:nvPr>
            <p:ph type="sldNum" sz="quarter" idx="10"/>
          </p:nvPr>
        </p:nvSpPr>
        <p:spPr/>
        <p:txBody>
          <a:bodyPr/>
          <a:lstStyle/>
          <a:p>
            <a:fld id="{3235500C-8857-D54E-A821-0843ADED73D9}" type="slidenum">
              <a:rPr lang="en-US" smtClean="0"/>
              <a:pPr/>
              <a:t>16</a:t>
            </a:fld>
            <a:endParaRPr lang="en-US"/>
          </a:p>
        </p:txBody>
      </p:sp>
    </p:spTree>
    <p:extLst>
      <p:ext uri="{BB962C8B-B14F-4D97-AF65-F5344CB8AC3E}">
        <p14:creationId xmlns:p14="http://schemas.microsoft.com/office/powerpoint/2010/main" val="1072651341"/>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afterEffect">
                                  <p:stCondLst>
                                    <p:cond delay="3000"/>
                                  </p:stCondLst>
                                  <p:childTnLst>
                                    <p:set>
                                      <p:cBhvr>
                                        <p:cTn id="6" dur="1" fill="hold">
                                          <p:stCondLst>
                                            <p:cond delay="0"/>
                                          </p:stCondLst>
                                        </p:cTn>
                                        <p:tgtEl>
                                          <p:spTgt spid="16387"/>
                                        </p:tgtEl>
                                        <p:attrNameLst>
                                          <p:attrName>style.visibility</p:attrName>
                                        </p:attrNameLst>
                                      </p:cBhvr>
                                      <p:to>
                                        <p:strVal val="visible"/>
                                      </p:to>
                                    </p:set>
                                    <p:anim calcmode="lin" valueType="num">
                                      <p:cBhvr>
                                        <p:cTn id="7" dur="500" fill="hold"/>
                                        <p:tgtEl>
                                          <p:spTgt spid="16387"/>
                                        </p:tgtEl>
                                        <p:attrNameLst>
                                          <p:attrName>ppt_x</p:attrName>
                                        </p:attrNameLst>
                                      </p:cBhvr>
                                      <p:tavLst>
                                        <p:tav tm="0">
                                          <p:val>
                                            <p:strVal val="#ppt_x"/>
                                          </p:val>
                                        </p:tav>
                                        <p:tav tm="100000">
                                          <p:val>
                                            <p:strVal val="#ppt_x"/>
                                          </p:val>
                                        </p:tav>
                                      </p:tavLst>
                                    </p:anim>
                                    <p:anim calcmode="lin" valueType="num">
                                      <p:cBhvr>
                                        <p:cTn id="8" dur="500" fill="hold"/>
                                        <p:tgtEl>
                                          <p:spTgt spid="16387"/>
                                        </p:tgtEl>
                                        <p:attrNameLst>
                                          <p:attrName>ppt_y</p:attrName>
                                        </p:attrNameLst>
                                      </p:cBhvr>
                                      <p:tavLst>
                                        <p:tav tm="0">
                                          <p:val>
                                            <p:strVal val="#ppt_y-#ppt_h/2"/>
                                          </p:val>
                                        </p:tav>
                                        <p:tav tm="100000">
                                          <p:val>
                                            <p:strVal val="#ppt_y"/>
                                          </p:val>
                                        </p:tav>
                                      </p:tavLst>
                                    </p:anim>
                                    <p:anim calcmode="lin" valueType="num">
                                      <p:cBhvr>
                                        <p:cTn id="9" dur="500" fill="hold"/>
                                        <p:tgtEl>
                                          <p:spTgt spid="16387"/>
                                        </p:tgtEl>
                                        <p:attrNameLst>
                                          <p:attrName>ppt_w</p:attrName>
                                        </p:attrNameLst>
                                      </p:cBhvr>
                                      <p:tavLst>
                                        <p:tav tm="0">
                                          <p:val>
                                            <p:strVal val="#ppt_w"/>
                                          </p:val>
                                        </p:tav>
                                        <p:tav tm="100000">
                                          <p:val>
                                            <p:strVal val="#ppt_w"/>
                                          </p:val>
                                        </p:tav>
                                      </p:tavLst>
                                    </p:anim>
                                    <p:anim calcmode="lin" valueType="num">
                                      <p:cBhvr>
                                        <p:cTn id="10" dur="500" fill="hold"/>
                                        <p:tgtEl>
                                          <p:spTgt spid="163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
          <p:cNvSpPr>
            <a:spLocks noChangeArrowheads="1"/>
          </p:cNvSpPr>
          <p:nvPr/>
        </p:nvSpPr>
        <p:spPr bwMode="auto">
          <a:xfrm>
            <a:off x="0" y="1243345"/>
            <a:ext cx="9144000" cy="3581400"/>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cs typeface="Arial" charset="0"/>
            </a:endParaRPr>
          </a:p>
        </p:txBody>
      </p:sp>
      <p:sp>
        <p:nvSpPr>
          <p:cNvPr id="22" name="Line 5"/>
          <p:cNvSpPr>
            <a:spLocks noChangeShapeType="1"/>
          </p:cNvSpPr>
          <p:nvPr/>
        </p:nvSpPr>
        <p:spPr bwMode="auto">
          <a:xfrm flipV="1">
            <a:off x="228600" y="3986545"/>
            <a:ext cx="8915400" cy="1588"/>
          </a:xfrm>
          <a:prstGeom prst="line">
            <a:avLst/>
          </a:prstGeom>
          <a:noFill/>
          <a:ln w="57150">
            <a:solidFill>
              <a:schemeClr val="bg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Line 6"/>
          <p:cNvSpPr>
            <a:spLocks noChangeShapeType="1"/>
          </p:cNvSpPr>
          <p:nvPr/>
        </p:nvSpPr>
        <p:spPr bwMode="auto">
          <a:xfrm flipV="1">
            <a:off x="304800" y="2233945"/>
            <a:ext cx="8839200" cy="20638"/>
          </a:xfrm>
          <a:prstGeom prst="line">
            <a:avLst/>
          </a:prstGeom>
          <a:noFill/>
          <a:ln w="57150">
            <a:solidFill>
              <a:schemeClr val="bg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3" name="Title 2"/>
          <p:cNvSpPr>
            <a:spLocks noGrp="1"/>
          </p:cNvSpPr>
          <p:nvPr>
            <p:ph type="title"/>
          </p:nvPr>
        </p:nvSpPr>
        <p:spPr>
          <a:xfrm>
            <a:off x="457200" y="274638"/>
            <a:ext cx="8229600" cy="732169"/>
          </a:xfrm>
        </p:spPr>
        <p:txBody>
          <a:bodyPr>
            <a:normAutofit fontScale="90000"/>
          </a:bodyPr>
          <a:lstStyle/>
          <a:p>
            <a:r>
              <a:rPr lang="en-US" dirty="0">
                <a:solidFill>
                  <a:srgbClr val="C00000"/>
                </a:solidFill>
                <a:latin typeface="+mj-lt"/>
              </a:rPr>
              <a:t>Lane Positions</a:t>
            </a:r>
          </a:p>
        </p:txBody>
      </p:sp>
      <p:sp>
        <p:nvSpPr>
          <p:cNvPr id="4" name="Text Placeholder 3"/>
          <p:cNvSpPr>
            <a:spLocks noGrp="1"/>
          </p:cNvSpPr>
          <p:nvPr>
            <p:ph type="body" idx="4294967295"/>
          </p:nvPr>
        </p:nvSpPr>
        <p:spPr>
          <a:xfrm>
            <a:off x="304800" y="5205745"/>
            <a:ext cx="8534400" cy="721981"/>
          </a:xfrm>
        </p:spPr>
        <p:txBody>
          <a:bodyPr/>
          <a:lstStyle/>
          <a:p>
            <a:pPr marL="0" indent="0" algn="ctr">
              <a:buNone/>
            </a:pPr>
            <a:r>
              <a:rPr lang="en-US" dirty="0">
                <a:latin typeface="+mj-lt"/>
                <a:cs typeface="Arial" pitchFamily="34" charset="0"/>
              </a:rPr>
              <a:t>Knowing where the car is on the road.</a:t>
            </a:r>
          </a:p>
        </p:txBody>
      </p:sp>
      <p:pic>
        <p:nvPicPr>
          <p:cNvPr id="7" name="Picture 8" descr="Large-Red-V-Up"/>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400000">
            <a:off x="1547813" y="3048333"/>
            <a:ext cx="8667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Large-Red-V-Up"/>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400000">
            <a:off x="1547813" y="1371933"/>
            <a:ext cx="8667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4" descr="Large-Red-V-Up"/>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400000">
            <a:off x="4291013" y="1752933"/>
            <a:ext cx="8667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7" descr="Large-Red-V-Up"/>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400000">
            <a:off x="4291013" y="2591133"/>
            <a:ext cx="8667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0" descr="Large-Red-V-Up"/>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400000">
            <a:off x="6958013" y="2201127"/>
            <a:ext cx="8667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6C4577B4-DF14-459E-8B54-1AC4732E578A}"/>
              </a:ext>
            </a:extLst>
          </p:cNvPr>
          <p:cNvSpPr>
            <a:spLocks noGrp="1"/>
          </p:cNvSpPr>
          <p:nvPr>
            <p:ph type="sldNum" sz="quarter" idx="10"/>
          </p:nvPr>
        </p:nvSpPr>
        <p:spPr/>
        <p:txBody>
          <a:bodyPr/>
          <a:lstStyle/>
          <a:p>
            <a:fld id="{3235500C-8857-D54E-A821-0843ADED73D9}" type="slidenum">
              <a:rPr lang="en-US" smtClean="0"/>
              <a:pPr/>
              <a:t>17</a:t>
            </a:fld>
            <a:endParaRPr lang="en-US"/>
          </a:p>
        </p:txBody>
      </p:sp>
    </p:spTree>
    <p:extLst>
      <p:ext uri="{BB962C8B-B14F-4D97-AF65-F5344CB8AC3E}">
        <p14:creationId xmlns:p14="http://schemas.microsoft.com/office/powerpoint/2010/main" val="172074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0"/>
                                  </p:stCondLst>
                                  <p:childTnLst>
                                    <p:set>
                                      <p:cBhvr>
                                        <p:cTn id="6" dur="1" fill="hold">
                                          <p:stCondLst>
                                            <p:cond delay="0"/>
                                          </p:stCondLst>
                                        </p:cTn>
                                        <p:tgtEl>
                                          <p:spTgt spid="21"/>
                                        </p:tgtEl>
                                        <p:attrNameLst>
                                          <p:attrName>style.visibility</p:attrName>
                                        </p:attrNameLst>
                                      </p:cBhvr>
                                      <p:to>
                                        <p:strVal val="visible"/>
                                      </p:to>
                                    </p:set>
                                  </p:childTnLst>
                                </p:cTn>
                              </p:par>
                            </p:childTnLst>
                          </p:cTn>
                        </p:par>
                        <p:par>
                          <p:cTn id="7" fill="hold">
                            <p:stCondLst>
                              <p:cond delay="10000"/>
                            </p:stCondLst>
                            <p:childTnLst>
                              <p:par>
                                <p:cTn id="8" presetID="1" presetClass="entr" presetSubtype="0" fill="hold" grpId="0" nodeType="afterEffect">
                                  <p:stCondLst>
                                    <p:cond delay="0"/>
                                  </p:stCondLst>
                                  <p:childTnLst>
                                    <p:set>
                                      <p:cBhvr>
                                        <p:cTn id="9" dur="1" fill="hold">
                                          <p:stCondLst>
                                            <p:cond delay="0"/>
                                          </p:stCondLst>
                                        </p:cTn>
                                        <p:tgtEl>
                                          <p:spTgt spid="22"/>
                                        </p:tgtEl>
                                        <p:attrNameLst>
                                          <p:attrName>style.visibility</p:attrName>
                                        </p:attrNameLst>
                                      </p:cBhvr>
                                      <p:to>
                                        <p:strVal val="visible"/>
                                      </p:to>
                                    </p:set>
                                  </p:childTnLst>
                                </p:cTn>
                              </p:par>
                            </p:childTnLst>
                          </p:cTn>
                        </p:par>
                        <p:par>
                          <p:cTn id="10" fill="hold">
                            <p:stCondLst>
                              <p:cond delay="10000"/>
                            </p:stCondLst>
                            <p:childTnLst>
                              <p:par>
                                <p:cTn id="11" presetID="1" presetClass="entr" presetSubtype="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par>
                          <p:cTn id="13" fill="hold">
                            <p:stCondLst>
                              <p:cond delay="10000"/>
                            </p:stCondLst>
                            <p:childTnLst>
                              <p:par>
                                <p:cTn id="14" presetID="1" presetClass="entr" presetSubtype="0" fill="hold" nodeType="afterEffect">
                                  <p:stCondLst>
                                    <p:cond delay="7000"/>
                                  </p:stCondLst>
                                  <p:childTnLst>
                                    <p:set>
                                      <p:cBhvr>
                                        <p:cTn id="15" dur="1" fill="hold">
                                          <p:stCondLst>
                                            <p:cond delay="0"/>
                                          </p:stCondLst>
                                        </p:cTn>
                                        <p:tgtEl>
                                          <p:spTgt spid="19"/>
                                        </p:tgtEl>
                                        <p:attrNameLst>
                                          <p:attrName>style.visibility</p:attrName>
                                        </p:attrNameLst>
                                      </p:cBhvr>
                                      <p:to>
                                        <p:strVal val="visible"/>
                                      </p:to>
                                    </p:set>
                                  </p:childTnLst>
                                </p:cTn>
                              </p:par>
                            </p:childTnLst>
                          </p:cTn>
                        </p:par>
                        <p:par>
                          <p:cTn id="16" fill="hold">
                            <p:stCondLst>
                              <p:cond delay="17000"/>
                            </p:stCondLst>
                            <p:childTnLst>
                              <p:par>
                                <p:cTn id="17" presetID="1" presetClass="entr" presetSubtype="0" fill="hold" nodeType="afterEffect">
                                  <p:stCondLst>
                                    <p:cond delay="100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p:stCondLst>
                              <p:cond delay="18000"/>
                            </p:stCondLst>
                            <p:childTnLst>
                              <p:par>
                                <p:cTn id="20" presetID="1" presetClass="entr" presetSubtype="0" fill="hold" nodeType="afterEffect">
                                  <p:stCondLst>
                                    <p:cond delay="1000"/>
                                  </p:stCondLst>
                                  <p:childTnLst>
                                    <p:set>
                                      <p:cBhvr>
                                        <p:cTn id="21" dur="1" fill="hold">
                                          <p:stCondLst>
                                            <p:cond delay="0"/>
                                          </p:stCondLst>
                                        </p:cTn>
                                        <p:tgtEl>
                                          <p:spTgt spid="16"/>
                                        </p:tgtEl>
                                        <p:attrNameLst>
                                          <p:attrName>style.visibility</p:attrName>
                                        </p:attrNameLst>
                                      </p:cBhvr>
                                      <p:to>
                                        <p:strVal val="visible"/>
                                      </p:to>
                                    </p:set>
                                  </p:childTnLst>
                                </p:cTn>
                              </p:par>
                            </p:childTnLst>
                          </p:cTn>
                        </p:par>
                        <p:par>
                          <p:cTn id="22" fill="hold">
                            <p:stCondLst>
                              <p:cond delay="19000"/>
                            </p:stCondLst>
                            <p:childTnLst>
                              <p:par>
                                <p:cTn id="23" presetID="1" presetClass="entr" presetSubtype="0" fill="hold" nodeType="afterEffect">
                                  <p:stCondLst>
                                    <p:cond delay="1000"/>
                                  </p:stCondLst>
                                  <p:childTnLst>
                                    <p:set>
                                      <p:cBhvr>
                                        <p:cTn id="24" dur="1" fill="hold">
                                          <p:stCondLst>
                                            <p:cond delay="0"/>
                                          </p:stCondLst>
                                        </p:cTn>
                                        <p:tgtEl>
                                          <p:spTgt spid="10"/>
                                        </p:tgtEl>
                                        <p:attrNameLst>
                                          <p:attrName>style.visibility</p:attrName>
                                        </p:attrNameLst>
                                      </p:cBhvr>
                                      <p:to>
                                        <p:strVal val="visible"/>
                                      </p:to>
                                    </p:set>
                                  </p:childTnLst>
                                </p:cTn>
                              </p:par>
                            </p:childTnLst>
                          </p:cTn>
                        </p:par>
                        <p:par>
                          <p:cTn id="25" fill="hold">
                            <p:stCondLst>
                              <p:cond delay="20000"/>
                            </p:stCondLst>
                            <p:childTnLst>
                              <p:par>
                                <p:cTn id="26" presetID="1" presetClass="entr" presetSubtype="0" fill="hold" nodeType="afterEffect">
                                  <p:stCondLst>
                                    <p:cond delay="1000"/>
                                  </p:stCondLst>
                                  <p:childTnLst>
                                    <p:set>
                                      <p:cBhvr>
                                        <p:cTn id="27" dur="1" fill="hold">
                                          <p:stCondLst>
                                            <p:cond delay="0"/>
                                          </p:stCondLst>
                                        </p:cTn>
                                        <p:tgtEl>
                                          <p:spTgt spid="7"/>
                                        </p:tgtEl>
                                        <p:attrNameLst>
                                          <p:attrName>style.visibility</p:attrName>
                                        </p:attrNameLst>
                                      </p:cBhvr>
                                      <p:to>
                                        <p:strVal val="visible"/>
                                      </p:to>
                                    </p:set>
                                  </p:childTnLst>
                                </p:cTn>
                              </p:par>
                            </p:childTnLst>
                          </p:cTn>
                        </p:par>
                        <p:par>
                          <p:cTn id="28" fill="hold">
                            <p:stCondLst>
                              <p:cond delay="21000"/>
                            </p:stCondLst>
                            <p:childTnLst>
                              <p:par>
                                <p:cTn id="29" presetID="9" presetClass="exit" presetSubtype="0" fill="hold" nodeType="afterEffect">
                                  <p:stCondLst>
                                    <p:cond delay="30000"/>
                                  </p:stCondLst>
                                  <p:childTnLst>
                                    <p:animEffect transition="out" filter="dissolve">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par>
                                <p:cTn id="32" presetID="9" presetClass="exit" presetSubtype="0" fill="hold" nodeType="withEffect">
                                  <p:stCondLst>
                                    <p:cond delay="30000"/>
                                  </p:stCondLst>
                                  <p:childTnLst>
                                    <p:animEffect transition="out" filter="dissolv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par>
                                <p:cTn id="35" presetID="9" presetClass="exit" presetSubtype="0" fill="hold" nodeType="withEffect">
                                  <p:stCondLst>
                                    <p:cond delay="30000"/>
                                  </p:stCondLst>
                                  <p:childTnLst>
                                    <p:animEffect transition="out" filter="dissolv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par>
                                <p:cTn id="38" presetID="9" presetClass="exit" presetSubtype="0" fill="hold" nodeType="withEffect">
                                  <p:stCondLst>
                                    <p:cond delay="30000"/>
                                  </p:stCondLst>
                                  <p:childTnLst>
                                    <p:animEffect transition="out" filter="dissolv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par>
                                <p:cTn id="41" presetID="9" presetClass="exit" presetSubtype="0" fill="hold" nodeType="withEffect">
                                  <p:stCondLst>
                                    <p:cond delay="30000"/>
                                  </p:stCondLst>
                                  <p:childTnLst>
                                    <p:animEffect transition="out" filter="dissolv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9" presetClass="exit" presetSubtype="0" fill="hold" grpId="1" nodeType="withEffect">
                                  <p:stCondLst>
                                    <p:cond delay="30000"/>
                                  </p:stCondLst>
                                  <p:childTnLst>
                                    <p:animEffect transition="out" filter="dissolve">
                                      <p:cBhvr>
                                        <p:cTn id="45" dur="500"/>
                                        <p:tgtEl>
                                          <p:spTgt spid="23"/>
                                        </p:tgtEl>
                                      </p:cBhvr>
                                    </p:animEffect>
                                    <p:set>
                                      <p:cBhvr>
                                        <p:cTn id="46" dur="1" fill="hold">
                                          <p:stCondLst>
                                            <p:cond delay="499"/>
                                          </p:stCondLst>
                                        </p:cTn>
                                        <p:tgtEl>
                                          <p:spTgt spid="23"/>
                                        </p:tgtEl>
                                        <p:attrNameLst>
                                          <p:attrName>style.visibility</p:attrName>
                                        </p:attrNameLst>
                                      </p:cBhvr>
                                      <p:to>
                                        <p:strVal val="hidden"/>
                                      </p:to>
                                    </p:set>
                                  </p:childTnLst>
                                </p:cTn>
                              </p:par>
                              <p:par>
                                <p:cTn id="47" presetID="9" presetClass="exit" presetSubtype="0" fill="hold" grpId="1" nodeType="withEffect">
                                  <p:stCondLst>
                                    <p:cond delay="30000"/>
                                  </p:stCondLst>
                                  <p:childTnLst>
                                    <p:animEffect transition="out" filter="dissolve">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childTnLst>
                          </p:cTn>
                        </p:par>
                        <p:par>
                          <p:cTn id="50" fill="hold">
                            <p:stCondLst>
                              <p:cond delay="51500"/>
                            </p:stCondLst>
                            <p:childTnLst>
                              <p:par>
                                <p:cTn id="51" presetID="9" presetClass="exit" presetSubtype="0" fill="hold" grpId="1" nodeType="afterEffect">
                                  <p:stCondLst>
                                    <p:cond delay="0"/>
                                  </p:stCondLst>
                                  <p:childTnLst>
                                    <p:animEffect transition="out" filter="dissolve">
                                      <p:cBhvr>
                                        <p:cTn id="52" dur="500"/>
                                        <p:tgtEl>
                                          <p:spTgt spid="21"/>
                                        </p:tgtEl>
                                      </p:cBhvr>
                                    </p:animEffect>
                                    <p:set>
                                      <p:cBhvr>
                                        <p:cTn id="53"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animBg="1"/>
      <p:bldP spid="22" grpId="1" animBg="1"/>
      <p:bldP spid="23" grpId="0" animBg="1"/>
      <p:bldP spid="23" grpId="1"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09" name="Rectangle 2"/>
          <p:cNvSpPr>
            <a:spLocks noChangeArrowheads="1"/>
          </p:cNvSpPr>
          <p:nvPr/>
        </p:nvSpPr>
        <p:spPr bwMode="auto">
          <a:xfrm>
            <a:off x="0" y="1828800"/>
            <a:ext cx="9144000" cy="3581400"/>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cs typeface="Arial" charset="0"/>
            </a:endParaRPr>
          </a:p>
        </p:txBody>
      </p:sp>
      <p:sp>
        <p:nvSpPr>
          <p:cNvPr id="94212" name="Line 5"/>
          <p:cNvSpPr>
            <a:spLocks noChangeShapeType="1"/>
          </p:cNvSpPr>
          <p:nvPr/>
        </p:nvSpPr>
        <p:spPr bwMode="auto">
          <a:xfrm flipV="1">
            <a:off x="228600" y="4572000"/>
            <a:ext cx="8915400" cy="1588"/>
          </a:xfrm>
          <a:prstGeom prst="line">
            <a:avLst/>
          </a:prstGeom>
          <a:noFill/>
          <a:ln w="57150">
            <a:solidFill>
              <a:schemeClr val="bg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94213" name="Line 6"/>
          <p:cNvSpPr>
            <a:spLocks noChangeShapeType="1"/>
          </p:cNvSpPr>
          <p:nvPr/>
        </p:nvSpPr>
        <p:spPr bwMode="auto">
          <a:xfrm flipV="1">
            <a:off x="304800" y="2819400"/>
            <a:ext cx="8839200" cy="20638"/>
          </a:xfrm>
          <a:prstGeom prst="line">
            <a:avLst/>
          </a:prstGeom>
          <a:noFill/>
          <a:ln w="57150">
            <a:solidFill>
              <a:schemeClr val="bg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 name="Group 19"/>
          <p:cNvGrpSpPr>
            <a:grpSpLocks/>
          </p:cNvGrpSpPr>
          <p:nvPr/>
        </p:nvGrpSpPr>
        <p:grpSpPr bwMode="auto">
          <a:xfrm>
            <a:off x="3505200" y="3276600"/>
            <a:ext cx="1828800" cy="866775"/>
            <a:chOff x="4080" y="2064"/>
            <a:chExt cx="1152" cy="546"/>
          </a:xfrm>
        </p:grpSpPr>
        <p:pic>
          <p:nvPicPr>
            <p:cNvPr id="94220" name="Picture 20" descr="Large-Red-V-Up"/>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400000">
              <a:off x="4383" y="1761"/>
              <a:ext cx="546"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21" name="Text Box 21"/>
            <p:cNvSpPr txBox="1">
              <a:spLocks noChangeArrowheads="1"/>
            </p:cNvSpPr>
            <p:nvPr/>
          </p:nvSpPr>
          <p:spPr bwMode="auto">
            <a:xfrm>
              <a:off x="4416" y="2208"/>
              <a:ext cx="28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en-US" sz="2800" b="1">
                  <a:solidFill>
                    <a:srgbClr val="FFFF00"/>
                  </a:solidFill>
                  <a:cs typeface="Arial" charset="0"/>
                </a:rPr>
                <a:t>1</a:t>
              </a:r>
            </a:p>
          </p:txBody>
        </p:sp>
      </p:grpSp>
      <p:sp>
        <p:nvSpPr>
          <p:cNvPr id="9" name="Title 1"/>
          <p:cNvSpPr>
            <a:spLocks noGrp="1"/>
          </p:cNvSpPr>
          <p:nvPr>
            <p:ph type="title"/>
          </p:nvPr>
        </p:nvSpPr>
        <p:spPr/>
        <p:txBody>
          <a:bodyPr/>
          <a:lstStyle/>
          <a:p>
            <a:r>
              <a:rPr lang="en-US" sz="4000" dirty="0">
                <a:solidFill>
                  <a:srgbClr val="C00000"/>
                </a:solidFill>
                <a:latin typeface="+mj-lt"/>
              </a:rPr>
              <a:t>LP 1 - Lane Position One</a:t>
            </a:r>
          </a:p>
        </p:txBody>
      </p:sp>
      <p:sp>
        <p:nvSpPr>
          <p:cNvPr id="3" name="Slide Number Placeholder 2">
            <a:extLst>
              <a:ext uri="{FF2B5EF4-FFF2-40B4-BE49-F238E27FC236}">
                <a16:creationId xmlns:a16="http://schemas.microsoft.com/office/drawing/2014/main" id="{CAF18CAE-8F98-4E4C-9769-F6D02C259B00}"/>
              </a:ext>
            </a:extLst>
          </p:cNvPr>
          <p:cNvSpPr>
            <a:spLocks noGrp="1"/>
          </p:cNvSpPr>
          <p:nvPr>
            <p:ph type="sldNum" sz="quarter" idx="10"/>
          </p:nvPr>
        </p:nvSpPr>
        <p:spPr/>
        <p:txBody>
          <a:bodyPr/>
          <a:lstStyle/>
          <a:p>
            <a:fld id="{3235500C-8857-D54E-A821-0843ADED73D9}" type="slidenum">
              <a:rPr lang="en-US" smtClean="0"/>
              <a:pPr/>
              <a:t>18</a:t>
            </a:fld>
            <a:endParaRPr lang="en-US"/>
          </a:p>
        </p:txBody>
      </p:sp>
    </p:spTree>
    <p:extLst>
      <p:ext uri="{BB962C8B-B14F-4D97-AF65-F5344CB8AC3E}">
        <p14:creationId xmlns:p14="http://schemas.microsoft.com/office/powerpoint/2010/main" val="382610594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1-02 at 2.22.05 PM.png"/>
          <p:cNvPicPr>
            <a:picLocks noChangeAspect="1"/>
          </p:cNvPicPr>
          <p:nvPr/>
        </p:nvPicPr>
        <p:blipFill rotWithShape="1">
          <a:blip r:embed="rId3" cstate="screen">
            <a:extLst>
              <a:ext uri="{28A0092B-C50C-407E-A947-70E740481C1C}">
                <a14:useLocalDpi xmlns:a14="http://schemas.microsoft.com/office/drawing/2010/main"/>
              </a:ext>
            </a:extLst>
          </a:blip>
          <a:srcRect t="-711"/>
          <a:stretch/>
        </p:blipFill>
        <p:spPr>
          <a:xfrm>
            <a:off x="0" y="-84667"/>
            <a:ext cx="9144000" cy="6930571"/>
          </a:xfrm>
          <a:prstGeom prst="rect">
            <a:avLst/>
          </a:prstGeom>
        </p:spPr>
      </p:pic>
      <p:pic>
        <p:nvPicPr>
          <p:cNvPr id="5" name="Picture 4" descr="dahsboard.png"/>
          <p:cNvPicPr>
            <a:picLocks noChangeAspect="1"/>
          </p:cNvPicPr>
          <p:nvPr/>
        </p:nvPicPr>
        <p:blipFill rotWithShape="1">
          <a:blip r:embed="rId4" cstate="screen">
            <a:extLst>
              <a:ext uri="{28A0092B-C50C-407E-A947-70E740481C1C}">
                <a14:useLocalDpi xmlns:a14="http://schemas.microsoft.com/office/drawing/2010/main"/>
              </a:ext>
            </a:extLst>
          </a:blip>
          <a:srcRect l="2858" b="-29"/>
          <a:stretch/>
        </p:blipFill>
        <p:spPr>
          <a:xfrm>
            <a:off x="0" y="939355"/>
            <a:ext cx="9144000" cy="5954452"/>
          </a:xfrm>
          <a:prstGeom prst="rect">
            <a:avLst/>
          </a:prstGeom>
        </p:spPr>
      </p:pic>
      <p:sp>
        <p:nvSpPr>
          <p:cNvPr id="3" name="Oval 2"/>
          <p:cNvSpPr/>
          <p:nvPr/>
        </p:nvSpPr>
        <p:spPr>
          <a:xfrm>
            <a:off x="3929543" y="2739540"/>
            <a:ext cx="152926" cy="132987"/>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Down Arrow 5"/>
          <p:cNvSpPr/>
          <p:nvPr/>
        </p:nvSpPr>
        <p:spPr>
          <a:xfrm rot="20475945">
            <a:off x="1183074" y="3614382"/>
            <a:ext cx="310832" cy="1394245"/>
          </a:xfrm>
          <a:prstGeom prst="downArrow">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BF79BD52-45B0-4C2F-8CAB-6077AB5D6078}"/>
              </a:ext>
            </a:extLst>
          </p:cNvPr>
          <p:cNvSpPr>
            <a:spLocks noGrp="1"/>
          </p:cNvSpPr>
          <p:nvPr>
            <p:ph type="sldNum" sz="quarter" idx="10"/>
          </p:nvPr>
        </p:nvSpPr>
        <p:spPr/>
        <p:txBody>
          <a:bodyPr/>
          <a:lstStyle/>
          <a:p>
            <a:fld id="{3235500C-8857-D54E-A821-0843ADED73D9}" type="slidenum">
              <a:rPr lang="en-US" smtClean="0"/>
              <a:pPr/>
              <a:t>19</a:t>
            </a:fld>
            <a:endParaRPr lang="en-US"/>
          </a:p>
        </p:txBody>
      </p:sp>
    </p:spTree>
    <p:extLst>
      <p:ext uri="{BB962C8B-B14F-4D97-AF65-F5344CB8AC3E}">
        <p14:creationId xmlns:p14="http://schemas.microsoft.com/office/powerpoint/2010/main" val="378565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dirty="0">
                <a:latin typeface="+mj-lt"/>
              </a:rPr>
              <a:t>Vehicle Blind Area</a:t>
            </a:r>
          </a:p>
        </p:txBody>
      </p:sp>
      <p:pic>
        <p:nvPicPr>
          <p:cNvPr id="4" name="Picture 3"/>
          <p:cNvPicPr/>
          <p:nvPr/>
        </p:nvPicPr>
        <p:blipFill>
          <a:blip r:embed="rId2">
            <a:extLst>
              <a:ext uri="{28A0092B-C50C-407E-A947-70E740481C1C}">
                <a14:useLocalDpi xmlns:a14="http://schemas.microsoft.com/office/drawing/2010/main"/>
              </a:ext>
            </a:extLst>
          </a:blip>
          <a:stretch>
            <a:fillRect/>
          </a:stretch>
        </p:blipFill>
        <p:spPr>
          <a:xfrm>
            <a:off x="2541158" y="2668506"/>
            <a:ext cx="4061683" cy="1848409"/>
          </a:xfrm>
          <a:prstGeom prst="rect">
            <a:avLst/>
          </a:prstGeom>
        </p:spPr>
      </p:pic>
      <p:sp>
        <p:nvSpPr>
          <p:cNvPr id="6" name="Slide Number Placeholder 5">
            <a:extLst>
              <a:ext uri="{FF2B5EF4-FFF2-40B4-BE49-F238E27FC236}">
                <a16:creationId xmlns:a16="http://schemas.microsoft.com/office/drawing/2014/main" id="{C2ABCF42-B6AF-456C-95CC-0EFCED909C91}"/>
              </a:ext>
            </a:extLst>
          </p:cNvPr>
          <p:cNvSpPr>
            <a:spLocks noGrp="1"/>
          </p:cNvSpPr>
          <p:nvPr>
            <p:ph type="sldNum" sz="quarter" idx="10"/>
          </p:nvPr>
        </p:nvSpPr>
        <p:spPr>
          <a:xfrm>
            <a:off x="6437450" y="6356350"/>
            <a:ext cx="2133600" cy="365125"/>
          </a:xfrm>
        </p:spPr>
        <p:txBody>
          <a:bodyPr/>
          <a:lstStyle/>
          <a:p>
            <a:fld id="{3235500C-8857-D54E-A821-0843ADED73D9}" type="slidenum">
              <a:rPr lang="en-US" smtClean="0"/>
              <a:pPr/>
              <a:t>2</a:t>
            </a:fld>
            <a:endParaRPr lang="en-US" dirty="0"/>
          </a:p>
        </p:txBody>
      </p:sp>
    </p:spTree>
    <p:extLst>
      <p:ext uri="{BB962C8B-B14F-4D97-AF65-F5344CB8AC3E}">
        <p14:creationId xmlns:p14="http://schemas.microsoft.com/office/powerpoint/2010/main" val="1679138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0-24 at 1.23.2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50"/>
            <a:ext cx="9144000" cy="6855050"/>
          </a:xfrm>
          <a:prstGeom prst="rect">
            <a:avLst/>
          </a:prstGeom>
        </p:spPr>
      </p:pic>
      <p:pic>
        <p:nvPicPr>
          <p:cNvPr id="3" name="Picture 2" descr="dahsboard.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359699"/>
            <a:ext cx="9144000" cy="5498301"/>
          </a:xfrm>
          <a:prstGeom prst="rect">
            <a:avLst/>
          </a:prstGeom>
        </p:spPr>
      </p:pic>
      <p:sp>
        <p:nvSpPr>
          <p:cNvPr id="4" name="Oval 3"/>
          <p:cNvSpPr/>
          <p:nvPr/>
        </p:nvSpPr>
        <p:spPr>
          <a:xfrm>
            <a:off x="3929543" y="2739540"/>
            <a:ext cx="152926" cy="132987"/>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16FD2FFF-9E9A-43C0-9B5B-8CF521E1409A}"/>
              </a:ext>
            </a:extLst>
          </p:cNvPr>
          <p:cNvSpPr>
            <a:spLocks noGrp="1"/>
          </p:cNvSpPr>
          <p:nvPr>
            <p:ph type="sldNum" sz="quarter" idx="10"/>
          </p:nvPr>
        </p:nvSpPr>
        <p:spPr/>
        <p:txBody>
          <a:bodyPr/>
          <a:lstStyle/>
          <a:p>
            <a:fld id="{3235500C-8857-D54E-A821-0843ADED73D9}" type="slidenum">
              <a:rPr lang="en-US" smtClean="0"/>
              <a:pPr/>
              <a:t>20</a:t>
            </a:fld>
            <a:endParaRPr lang="en-US"/>
          </a:p>
        </p:txBody>
      </p:sp>
    </p:spTree>
    <p:extLst>
      <p:ext uri="{BB962C8B-B14F-4D97-AF65-F5344CB8AC3E}">
        <p14:creationId xmlns:p14="http://schemas.microsoft.com/office/powerpoint/2010/main" val="84282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C00000"/>
                </a:solidFill>
                <a:latin typeface="+mj-lt"/>
              </a:rPr>
              <a:t>Lane Position One Applications</a:t>
            </a:r>
          </a:p>
        </p:txBody>
      </p:sp>
      <p:sp>
        <p:nvSpPr>
          <p:cNvPr id="3" name="Content Placeholder 2"/>
          <p:cNvSpPr>
            <a:spLocks noGrp="1"/>
          </p:cNvSpPr>
          <p:nvPr>
            <p:ph idx="4294967295"/>
          </p:nvPr>
        </p:nvSpPr>
        <p:spPr>
          <a:xfrm>
            <a:off x="1359966" y="1308530"/>
            <a:ext cx="6915933" cy="1428750"/>
          </a:xfrm>
        </p:spPr>
        <p:txBody>
          <a:bodyPr>
            <a:normAutofit lnSpcReduction="10000"/>
          </a:bodyPr>
          <a:lstStyle/>
          <a:p>
            <a:r>
              <a:rPr lang="en-US" sz="2800" dirty="0">
                <a:cs typeface="Arial" pitchFamily="34" charset="0"/>
              </a:rPr>
              <a:t>Normal driving conditions</a:t>
            </a:r>
          </a:p>
          <a:p>
            <a:r>
              <a:rPr lang="en-US" sz="2800" dirty="0">
                <a:cs typeface="Arial" pitchFamily="34" charset="0"/>
              </a:rPr>
              <a:t>Keep space between the car, on-coming traffic and objects on the right.</a:t>
            </a:r>
          </a:p>
        </p:txBody>
      </p:sp>
      <p:pic>
        <p:nvPicPr>
          <p:cNvPr id="6" name="Picture 5" descr="Screen Shot 2012-10-24 at 1.23.28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05294" y="2944893"/>
            <a:ext cx="4343456" cy="3256191"/>
          </a:xfrm>
          <a:prstGeom prst="rect">
            <a:avLst/>
          </a:prstGeom>
        </p:spPr>
      </p:pic>
      <p:pic>
        <p:nvPicPr>
          <p:cNvPr id="5" name="Picture 4" descr="dahsboard.png"/>
          <p:cNvPicPr>
            <a:picLocks noChangeAspect="1"/>
          </p:cNvPicPr>
          <p:nvPr/>
        </p:nvPicPr>
        <p:blipFill rotWithShape="1">
          <a:blip r:embed="rId4" cstate="screen">
            <a:extLst>
              <a:ext uri="{28A0092B-C50C-407E-A947-70E740481C1C}">
                <a14:useLocalDpi xmlns:a14="http://schemas.microsoft.com/office/drawing/2010/main"/>
              </a:ext>
            </a:extLst>
          </a:blip>
          <a:srcRect l="2858" b="-29"/>
          <a:stretch/>
        </p:blipFill>
        <p:spPr>
          <a:xfrm>
            <a:off x="2414819" y="3379307"/>
            <a:ext cx="4332995" cy="2821589"/>
          </a:xfrm>
          <a:prstGeom prst="rect">
            <a:avLst/>
          </a:prstGeom>
        </p:spPr>
      </p:pic>
      <p:sp>
        <p:nvSpPr>
          <p:cNvPr id="7" name="Slide Number Placeholder 6">
            <a:extLst>
              <a:ext uri="{FF2B5EF4-FFF2-40B4-BE49-F238E27FC236}">
                <a16:creationId xmlns:a16="http://schemas.microsoft.com/office/drawing/2014/main" id="{474C79E8-A823-4D09-B61A-C841E9144293}"/>
              </a:ext>
            </a:extLst>
          </p:cNvPr>
          <p:cNvSpPr>
            <a:spLocks noGrp="1"/>
          </p:cNvSpPr>
          <p:nvPr>
            <p:ph type="sldNum" sz="quarter" idx="10"/>
          </p:nvPr>
        </p:nvSpPr>
        <p:spPr/>
        <p:txBody>
          <a:bodyPr/>
          <a:lstStyle/>
          <a:p>
            <a:fld id="{3235500C-8857-D54E-A821-0843ADED73D9}" type="slidenum">
              <a:rPr lang="en-US" smtClean="0"/>
              <a:pPr/>
              <a:t>21</a:t>
            </a:fld>
            <a:endParaRPr lang="en-US"/>
          </a:p>
        </p:txBody>
      </p:sp>
    </p:spTree>
    <p:extLst>
      <p:ext uri="{BB962C8B-B14F-4D97-AF65-F5344CB8AC3E}">
        <p14:creationId xmlns:p14="http://schemas.microsoft.com/office/powerpoint/2010/main" val="34511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09" name="Rectangle 2"/>
          <p:cNvSpPr>
            <a:spLocks noChangeArrowheads="1"/>
          </p:cNvSpPr>
          <p:nvPr/>
        </p:nvSpPr>
        <p:spPr bwMode="auto">
          <a:xfrm>
            <a:off x="0" y="1828800"/>
            <a:ext cx="9144000" cy="3581400"/>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cs typeface="Arial" charset="0"/>
            </a:endParaRPr>
          </a:p>
        </p:txBody>
      </p:sp>
      <p:sp>
        <p:nvSpPr>
          <p:cNvPr id="94212" name="Line 5"/>
          <p:cNvSpPr>
            <a:spLocks noChangeShapeType="1"/>
          </p:cNvSpPr>
          <p:nvPr/>
        </p:nvSpPr>
        <p:spPr bwMode="auto">
          <a:xfrm flipV="1">
            <a:off x="228600" y="4572000"/>
            <a:ext cx="8915400" cy="1588"/>
          </a:xfrm>
          <a:prstGeom prst="line">
            <a:avLst/>
          </a:prstGeom>
          <a:noFill/>
          <a:ln w="57150">
            <a:solidFill>
              <a:schemeClr val="bg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94213" name="Line 6"/>
          <p:cNvSpPr>
            <a:spLocks noChangeShapeType="1"/>
          </p:cNvSpPr>
          <p:nvPr/>
        </p:nvSpPr>
        <p:spPr bwMode="auto">
          <a:xfrm flipV="1">
            <a:off x="304800" y="2819400"/>
            <a:ext cx="8839200" cy="20638"/>
          </a:xfrm>
          <a:prstGeom prst="line">
            <a:avLst/>
          </a:prstGeom>
          <a:noFill/>
          <a:ln w="57150">
            <a:solidFill>
              <a:schemeClr val="bg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 name="Group 13"/>
          <p:cNvGrpSpPr>
            <a:grpSpLocks/>
          </p:cNvGrpSpPr>
          <p:nvPr/>
        </p:nvGrpSpPr>
        <p:grpSpPr bwMode="auto">
          <a:xfrm>
            <a:off x="3505200" y="2819400"/>
            <a:ext cx="1828800" cy="866775"/>
            <a:chOff x="2400" y="1776"/>
            <a:chExt cx="1152" cy="546"/>
          </a:xfrm>
        </p:grpSpPr>
        <p:pic>
          <p:nvPicPr>
            <p:cNvPr id="94224" name="Picture 14" descr="Large-Red-V-Up"/>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400000">
              <a:off x="2703" y="1473"/>
              <a:ext cx="546"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25" name="Text Box 15"/>
            <p:cNvSpPr txBox="1">
              <a:spLocks noChangeArrowheads="1"/>
            </p:cNvSpPr>
            <p:nvPr/>
          </p:nvSpPr>
          <p:spPr bwMode="auto">
            <a:xfrm>
              <a:off x="2736" y="1872"/>
              <a:ext cx="28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en-US" sz="2800" b="1">
                  <a:solidFill>
                    <a:srgbClr val="FFFF00"/>
                  </a:solidFill>
                  <a:cs typeface="Arial" charset="0"/>
                </a:rPr>
                <a:t>2</a:t>
              </a:r>
            </a:p>
          </p:txBody>
        </p:sp>
      </p:grpSp>
      <p:sp>
        <p:nvSpPr>
          <p:cNvPr id="9" name="Title 1"/>
          <p:cNvSpPr>
            <a:spLocks noGrp="1"/>
          </p:cNvSpPr>
          <p:nvPr>
            <p:ph type="title"/>
          </p:nvPr>
        </p:nvSpPr>
        <p:spPr/>
        <p:txBody>
          <a:bodyPr/>
          <a:lstStyle/>
          <a:p>
            <a:r>
              <a:rPr lang="en-US" sz="4000" dirty="0">
                <a:solidFill>
                  <a:srgbClr val="C00000"/>
                </a:solidFill>
                <a:latin typeface="+mj-lt"/>
              </a:rPr>
              <a:t>LP 2 - Lane Position Two</a:t>
            </a:r>
          </a:p>
        </p:txBody>
      </p:sp>
      <p:sp>
        <p:nvSpPr>
          <p:cNvPr id="3" name="Slide Number Placeholder 2">
            <a:extLst>
              <a:ext uri="{FF2B5EF4-FFF2-40B4-BE49-F238E27FC236}">
                <a16:creationId xmlns:a16="http://schemas.microsoft.com/office/drawing/2014/main" id="{3B6E8451-F531-4473-8A85-599C0A80751A}"/>
              </a:ext>
            </a:extLst>
          </p:cNvPr>
          <p:cNvSpPr>
            <a:spLocks noGrp="1"/>
          </p:cNvSpPr>
          <p:nvPr>
            <p:ph type="sldNum" sz="quarter" idx="10"/>
          </p:nvPr>
        </p:nvSpPr>
        <p:spPr/>
        <p:txBody>
          <a:bodyPr/>
          <a:lstStyle/>
          <a:p>
            <a:fld id="{3235500C-8857-D54E-A821-0843ADED73D9}" type="slidenum">
              <a:rPr lang="en-US" smtClean="0"/>
              <a:pPr/>
              <a:t>22</a:t>
            </a:fld>
            <a:endParaRPr lang="en-US"/>
          </a:p>
        </p:txBody>
      </p:sp>
    </p:spTree>
    <p:extLst>
      <p:ext uri="{BB962C8B-B14F-4D97-AF65-F5344CB8AC3E}">
        <p14:creationId xmlns:p14="http://schemas.microsoft.com/office/powerpoint/2010/main" val="187387456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10-29 at 10.29.41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4" name="Picture 3" descr="dahsboard.png"/>
          <p:cNvPicPr>
            <a:picLocks noChangeAspect="1"/>
          </p:cNvPicPr>
          <p:nvPr/>
        </p:nvPicPr>
        <p:blipFill rotWithShape="1">
          <a:blip r:embed="rId4" cstate="screen">
            <a:extLst>
              <a:ext uri="{28A0092B-C50C-407E-A947-70E740481C1C}">
                <a14:useLocalDpi xmlns:a14="http://schemas.microsoft.com/office/drawing/2010/main"/>
              </a:ext>
            </a:extLst>
          </a:blip>
          <a:srcRect l="2858" b="-29"/>
          <a:stretch/>
        </p:blipFill>
        <p:spPr>
          <a:xfrm>
            <a:off x="0" y="903548"/>
            <a:ext cx="9144000" cy="5954452"/>
          </a:xfrm>
          <a:prstGeom prst="rect">
            <a:avLst/>
          </a:prstGeom>
        </p:spPr>
      </p:pic>
      <p:sp>
        <p:nvSpPr>
          <p:cNvPr id="5" name="Oval 4"/>
          <p:cNvSpPr/>
          <p:nvPr/>
        </p:nvSpPr>
        <p:spPr>
          <a:xfrm>
            <a:off x="4773962" y="1728835"/>
            <a:ext cx="152926" cy="132987"/>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Down Arrow 5"/>
          <p:cNvSpPr/>
          <p:nvPr/>
        </p:nvSpPr>
        <p:spPr>
          <a:xfrm rot="20475945">
            <a:off x="2142212" y="3481174"/>
            <a:ext cx="310832" cy="1394245"/>
          </a:xfrm>
          <a:prstGeom prst="downArrow">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64334877-0167-4CC3-972C-5C548E7445A6}"/>
              </a:ext>
            </a:extLst>
          </p:cNvPr>
          <p:cNvSpPr>
            <a:spLocks noGrp="1"/>
          </p:cNvSpPr>
          <p:nvPr>
            <p:ph type="sldNum" sz="quarter" idx="10"/>
          </p:nvPr>
        </p:nvSpPr>
        <p:spPr/>
        <p:txBody>
          <a:bodyPr/>
          <a:lstStyle/>
          <a:p>
            <a:fld id="{3235500C-8857-D54E-A821-0843ADED73D9}" type="slidenum">
              <a:rPr lang="en-US" smtClean="0"/>
              <a:pPr/>
              <a:t>23</a:t>
            </a:fld>
            <a:endParaRPr lang="en-US"/>
          </a:p>
        </p:txBody>
      </p:sp>
    </p:spTree>
    <p:extLst>
      <p:ext uri="{BB962C8B-B14F-4D97-AF65-F5344CB8AC3E}">
        <p14:creationId xmlns:p14="http://schemas.microsoft.com/office/powerpoint/2010/main" val="214856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0-28 at 5.17.0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Picture 4" descr="dahsboard.png"/>
          <p:cNvPicPr>
            <a:picLocks noChangeAspect="1"/>
          </p:cNvPicPr>
          <p:nvPr/>
        </p:nvPicPr>
        <p:blipFill rotWithShape="1">
          <a:blip r:embed="rId4" cstate="screen">
            <a:extLst>
              <a:ext uri="{28A0092B-C50C-407E-A947-70E740481C1C}">
                <a14:useLocalDpi xmlns:a14="http://schemas.microsoft.com/office/drawing/2010/main"/>
              </a:ext>
            </a:extLst>
          </a:blip>
          <a:srcRect l="2858" b="-29"/>
          <a:stretch/>
        </p:blipFill>
        <p:spPr>
          <a:xfrm>
            <a:off x="0" y="939355"/>
            <a:ext cx="9144000" cy="5954452"/>
          </a:xfrm>
          <a:prstGeom prst="rect">
            <a:avLst/>
          </a:prstGeom>
        </p:spPr>
      </p:pic>
      <p:sp>
        <p:nvSpPr>
          <p:cNvPr id="6" name="Slide Number Placeholder 5">
            <a:extLst>
              <a:ext uri="{FF2B5EF4-FFF2-40B4-BE49-F238E27FC236}">
                <a16:creationId xmlns:a16="http://schemas.microsoft.com/office/drawing/2014/main" id="{3F4FAE59-DDB8-440A-887A-3F12CFF68559}"/>
              </a:ext>
            </a:extLst>
          </p:cNvPr>
          <p:cNvSpPr>
            <a:spLocks noGrp="1"/>
          </p:cNvSpPr>
          <p:nvPr>
            <p:ph type="sldNum" sz="quarter" idx="10"/>
          </p:nvPr>
        </p:nvSpPr>
        <p:spPr/>
        <p:txBody>
          <a:bodyPr/>
          <a:lstStyle/>
          <a:p>
            <a:fld id="{3235500C-8857-D54E-A821-0843ADED73D9}" type="slidenum">
              <a:rPr lang="en-US" smtClean="0"/>
              <a:pPr/>
              <a:t>24</a:t>
            </a:fld>
            <a:endParaRPr lang="en-US"/>
          </a:p>
        </p:txBody>
      </p:sp>
    </p:spTree>
    <p:extLst>
      <p:ext uri="{BB962C8B-B14F-4D97-AF65-F5344CB8AC3E}">
        <p14:creationId xmlns:p14="http://schemas.microsoft.com/office/powerpoint/2010/main" val="457841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C00000"/>
                </a:solidFill>
                <a:latin typeface="+mj-lt"/>
              </a:rPr>
              <a:t>Lane Position 2 Applications</a:t>
            </a:r>
          </a:p>
        </p:txBody>
      </p:sp>
      <p:sp>
        <p:nvSpPr>
          <p:cNvPr id="3" name="Content Placeholder 2"/>
          <p:cNvSpPr>
            <a:spLocks noGrp="1"/>
          </p:cNvSpPr>
          <p:nvPr>
            <p:ph idx="4294967295"/>
          </p:nvPr>
        </p:nvSpPr>
        <p:spPr>
          <a:xfrm>
            <a:off x="2419109" y="1373485"/>
            <a:ext cx="5632450" cy="1581150"/>
          </a:xfrm>
        </p:spPr>
        <p:txBody>
          <a:bodyPr>
            <a:normAutofit fontScale="92500" lnSpcReduction="10000"/>
          </a:bodyPr>
          <a:lstStyle/>
          <a:p>
            <a:r>
              <a:rPr lang="en-US" dirty="0">
                <a:cs typeface="Arial" pitchFamily="34" charset="0"/>
              </a:rPr>
              <a:t>Improves your line of vision </a:t>
            </a:r>
          </a:p>
          <a:p>
            <a:r>
              <a:rPr lang="en-US" dirty="0">
                <a:cs typeface="Arial" pitchFamily="34" charset="0"/>
              </a:rPr>
              <a:t>Creates space </a:t>
            </a:r>
          </a:p>
          <a:p>
            <a:r>
              <a:rPr lang="en-US" dirty="0">
                <a:cs typeface="Arial" pitchFamily="34" charset="0"/>
              </a:rPr>
              <a:t>Sets up your driveline</a:t>
            </a:r>
          </a:p>
        </p:txBody>
      </p:sp>
      <p:pic>
        <p:nvPicPr>
          <p:cNvPr id="4" name="Picture 3" descr="Screen Shot 2012-10-28 at 5.17.02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41948" y="3153705"/>
            <a:ext cx="4080011" cy="3060009"/>
          </a:xfrm>
          <a:prstGeom prst="rect">
            <a:avLst/>
          </a:prstGeom>
        </p:spPr>
      </p:pic>
      <p:pic>
        <p:nvPicPr>
          <p:cNvPr id="5" name="Picture 4" descr="dahsboard.png"/>
          <p:cNvPicPr>
            <a:picLocks noChangeAspect="1"/>
          </p:cNvPicPr>
          <p:nvPr/>
        </p:nvPicPr>
        <p:blipFill rotWithShape="1">
          <a:blip r:embed="rId4" cstate="screen">
            <a:extLst>
              <a:ext uri="{28A0092B-C50C-407E-A947-70E740481C1C}">
                <a14:useLocalDpi xmlns:a14="http://schemas.microsoft.com/office/drawing/2010/main"/>
              </a:ext>
            </a:extLst>
          </a:blip>
          <a:srcRect b="-29"/>
          <a:stretch/>
        </p:blipFill>
        <p:spPr>
          <a:xfrm>
            <a:off x="2541948" y="3551846"/>
            <a:ext cx="4080011" cy="2656849"/>
          </a:xfrm>
          <a:prstGeom prst="rect">
            <a:avLst/>
          </a:prstGeom>
        </p:spPr>
      </p:pic>
      <p:sp>
        <p:nvSpPr>
          <p:cNvPr id="7" name="Slide Number Placeholder 6">
            <a:extLst>
              <a:ext uri="{FF2B5EF4-FFF2-40B4-BE49-F238E27FC236}">
                <a16:creationId xmlns:a16="http://schemas.microsoft.com/office/drawing/2014/main" id="{9BE73D5E-8815-4603-A1A3-C0533E0D2B34}"/>
              </a:ext>
            </a:extLst>
          </p:cNvPr>
          <p:cNvSpPr>
            <a:spLocks noGrp="1"/>
          </p:cNvSpPr>
          <p:nvPr>
            <p:ph type="sldNum" sz="quarter" idx="10"/>
          </p:nvPr>
        </p:nvSpPr>
        <p:spPr/>
        <p:txBody>
          <a:bodyPr/>
          <a:lstStyle/>
          <a:p>
            <a:fld id="{3235500C-8857-D54E-A821-0843ADED73D9}" type="slidenum">
              <a:rPr lang="en-US" smtClean="0"/>
              <a:pPr/>
              <a:t>25</a:t>
            </a:fld>
            <a:endParaRPr lang="en-US"/>
          </a:p>
        </p:txBody>
      </p:sp>
    </p:spTree>
    <p:extLst>
      <p:ext uri="{BB962C8B-B14F-4D97-AF65-F5344CB8AC3E}">
        <p14:creationId xmlns:p14="http://schemas.microsoft.com/office/powerpoint/2010/main" val="332625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09" name="Rectangle 2"/>
          <p:cNvSpPr>
            <a:spLocks noChangeArrowheads="1"/>
          </p:cNvSpPr>
          <p:nvPr/>
        </p:nvSpPr>
        <p:spPr bwMode="auto">
          <a:xfrm>
            <a:off x="0" y="1828800"/>
            <a:ext cx="9144000" cy="3581400"/>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cs typeface="Arial" charset="0"/>
            </a:endParaRPr>
          </a:p>
        </p:txBody>
      </p:sp>
      <p:sp>
        <p:nvSpPr>
          <p:cNvPr id="94212" name="Line 5"/>
          <p:cNvSpPr>
            <a:spLocks noChangeShapeType="1"/>
          </p:cNvSpPr>
          <p:nvPr/>
        </p:nvSpPr>
        <p:spPr bwMode="auto">
          <a:xfrm flipV="1">
            <a:off x="228600" y="4572000"/>
            <a:ext cx="8915400" cy="1588"/>
          </a:xfrm>
          <a:prstGeom prst="line">
            <a:avLst/>
          </a:prstGeom>
          <a:noFill/>
          <a:ln w="57150">
            <a:solidFill>
              <a:schemeClr val="bg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94213" name="Line 6"/>
          <p:cNvSpPr>
            <a:spLocks noChangeShapeType="1"/>
          </p:cNvSpPr>
          <p:nvPr/>
        </p:nvSpPr>
        <p:spPr bwMode="auto">
          <a:xfrm flipV="1">
            <a:off x="304800" y="2819400"/>
            <a:ext cx="8839200" cy="20638"/>
          </a:xfrm>
          <a:prstGeom prst="line">
            <a:avLst/>
          </a:prstGeom>
          <a:noFill/>
          <a:ln w="57150">
            <a:solidFill>
              <a:schemeClr val="bg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 name="Group 16"/>
          <p:cNvGrpSpPr>
            <a:grpSpLocks/>
          </p:cNvGrpSpPr>
          <p:nvPr/>
        </p:nvGrpSpPr>
        <p:grpSpPr bwMode="auto">
          <a:xfrm>
            <a:off x="3505200" y="3657600"/>
            <a:ext cx="1828800" cy="866775"/>
            <a:chOff x="2400" y="2304"/>
            <a:chExt cx="1152" cy="546"/>
          </a:xfrm>
        </p:grpSpPr>
        <p:pic>
          <p:nvPicPr>
            <p:cNvPr id="94222" name="Picture 17" descr="Large-Red-V-Up"/>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400000">
              <a:off x="2703" y="2001"/>
              <a:ext cx="546"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23" name="Text Box 18"/>
            <p:cNvSpPr txBox="1">
              <a:spLocks noChangeArrowheads="1"/>
            </p:cNvSpPr>
            <p:nvPr/>
          </p:nvSpPr>
          <p:spPr bwMode="auto">
            <a:xfrm>
              <a:off x="2736" y="2448"/>
              <a:ext cx="28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en-US" sz="2800" b="1">
                  <a:solidFill>
                    <a:srgbClr val="FFFF00"/>
                  </a:solidFill>
                  <a:cs typeface="Arial" charset="0"/>
                </a:rPr>
                <a:t>3</a:t>
              </a:r>
            </a:p>
          </p:txBody>
        </p:sp>
      </p:grpSp>
      <p:sp>
        <p:nvSpPr>
          <p:cNvPr id="9" name="Title 1"/>
          <p:cNvSpPr>
            <a:spLocks noGrp="1"/>
          </p:cNvSpPr>
          <p:nvPr>
            <p:ph type="title"/>
          </p:nvPr>
        </p:nvSpPr>
        <p:spPr/>
        <p:txBody>
          <a:bodyPr/>
          <a:lstStyle/>
          <a:p>
            <a:r>
              <a:rPr lang="en-US" sz="4000" dirty="0">
                <a:solidFill>
                  <a:srgbClr val="C00000"/>
                </a:solidFill>
                <a:latin typeface="+mj-lt"/>
              </a:rPr>
              <a:t>LP 3 - Lane Position Three</a:t>
            </a:r>
          </a:p>
        </p:txBody>
      </p:sp>
      <p:sp>
        <p:nvSpPr>
          <p:cNvPr id="3" name="Slide Number Placeholder 2">
            <a:extLst>
              <a:ext uri="{FF2B5EF4-FFF2-40B4-BE49-F238E27FC236}">
                <a16:creationId xmlns:a16="http://schemas.microsoft.com/office/drawing/2014/main" id="{C74ECFF4-2FEF-4B6D-BC9A-5A8F5281ED40}"/>
              </a:ext>
            </a:extLst>
          </p:cNvPr>
          <p:cNvSpPr>
            <a:spLocks noGrp="1"/>
          </p:cNvSpPr>
          <p:nvPr>
            <p:ph type="sldNum" sz="quarter" idx="10"/>
          </p:nvPr>
        </p:nvSpPr>
        <p:spPr/>
        <p:txBody>
          <a:bodyPr/>
          <a:lstStyle/>
          <a:p>
            <a:fld id="{3235500C-8857-D54E-A821-0843ADED73D9}" type="slidenum">
              <a:rPr lang="en-US" smtClean="0"/>
              <a:pPr/>
              <a:t>26</a:t>
            </a:fld>
            <a:endParaRPr lang="en-US"/>
          </a:p>
        </p:txBody>
      </p:sp>
    </p:spTree>
    <p:extLst>
      <p:ext uri="{BB962C8B-B14F-4D97-AF65-F5344CB8AC3E}">
        <p14:creationId xmlns:p14="http://schemas.microsoft.com/office/powerpoint/2010/main" val="242899665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0-29 at 11.18.38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8529" y="1"/>
            <a:ext cx="9371374" cy="6863946"/>
          </a:xfrm>
          <a:prstGeom prst="rect">
            <a:avLst/>
          </a:prstGeom>
        </p:spPr>
      </p:pic>
      <p:pic>
        <p:nvPicPr>
          <p:cNvPr id="3" name="Picture 2" descr="dahsboard.png"/>
          <p:cNvPicPr>
            <a:picLocks noChangeAspect="1"/>
          </p:cNvPicPr>
          <p:nvPr/>
        </p:nvPicPr>
        <p:blipFill rotWithShape="1">
          <a:blip r:embed="rId4" cstate="screen">
            <a:extLst>
              <a:ext uri="{28A0092B-C50C-407E-A947-70E740481C1C}">
                <a14:useLocalDpi xmlns:a14="http://schemas.microsoft.com/office/drawing/2010/main"/>
              </a:ext>
            </a:extLst>
          </a:blip>
          <a:srcRect l="2858" b="-29"/>
          <a:stretch/>
        </p:blipFill>
        <p:spPr>
          <a:xfrm>
            <a:off x="0" y="939355"/>
            <a:ext cx="9144000" cy="5954452"/>
          </a:xfrm>
          <a:prstGeom prst="rect">
            <a:avLst/>
          </a:prstGeom>
        </p:spPr>
      </p:pic>
      <p:sp>
        <p:nvSpPr>
          <p:cNvPr id="5" name="Down Arrow 4"/>
          <p:cNvSpPr/>
          <p:nvPr/>
        </p:nvSpPr>
        <p:spPr>
          <a:xfrm rot="1647752">
            <a:off x="7683895" y="3019725"/>
            <a:ext cx="310832" cy="1394245"/>
          </a:xfrm>
          <a:prstGeom prst="downArrow">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55007956-9443-45D2-BC83-FAB98CDDA08D}"/>
              </a:ext>
            </a:extLst>
          </p:cNvPr>
          <p:cNvSpPr>
            <a:spLocks noGrp="1"/>
          </p:cNvSpPr>
          <p:nvPr>
            <p:ph type="sldNum" sz="quarter" idx="10"/>
          </p:nvPr>
        </p:nvSpPr>
        <p:spPr/>
        <p:txBody>
          <a:bodyPr/>
          <a:lstStyle/>
          <a:p>
            <a:fld id="{3235500C-8857-D54E-A821-0843ADED73D9}" type="slidenum">
              <a:rPr lang="en-US" smtClean="0"/>
              <a:pPr/>
              <a:t>27</a:t>
            </a:fld>
            <a:endParaRPr lang="en-US"/>
          </a:p>
        </p:txBody>
      </p:sp>
    </p:spTree>
    <p:extLst>
      <p:ext uri="{BB962C8B-B14F-4D97-AF65-F5344CB8AC3E}">
        <p14:creationId xmlns:p14="http://schemas.microsoft.com/office/powerpoint/2010/main" val="148343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descr="Screen Shot 2012-09-28 at 11.13.16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393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4443413" y="6235700"/>
            <a:ext cx="180975" cy="252413"/>
          </a:xfrm>
          <a:prstGeom prst="rect">
            <a:avLst/>
          </a:prstGeom>
          <a:solidFill>
            <a:schemeClr val="bg1"/>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4" name="Rectangle 3"/>
          <p:cNvSpPr>
            <a:spLocks noChangeArrowheads="1"/>
          </p:cNvSpPr>
          <p:nvPr/>
        </p:nvSpPr>
        <p:spPr bwMode="auto">
          <a:xfrm>
            <a:off x="6989763" y="6242050"/>
            <a:ext cx="182562" cy="250825"/>
          </a:xfrm>
          <a:prstGeom prst="rect">
            <a:avLst/>
          </a:prstGeom>
          <a:solidFill>
            <a:schemeClr val="bg1"/>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pic>
        <p:nvPicPr>
          <p:cNvPr id="5" name="Picture 4" descr="dahsboard.png"/>
          <p:cNvPicPr>
            <a:picLocks noChangeAspect="1"/>
          </p:cNvPicPr>
          <p:nvPr/>
        </p:nvPicPr>
        <p:blipFill rotWithShape="1">
          <a:blip r:embed="rId3" cstate="screen">
            <a:extLst>
              <a:ext uri="{28A0092B-C50C-407E-A947-70E740481C1C}">
                <a14:useLocalDpi xmlns:a14="http://schemas.microsoft.com/office/drawing/2010/main"/>
              </a:ext>
            </a:extLst>
          </a:blip>
          <a:srcRect t="-1"/>
          <a:stretch/>
        </p:blipFill>
        <p:spPr>
          <a:xfrm>
            <a:off x="0" y="1777061"/>
            <a:ext cx="9144000" cy="5080939"/>
          </a:xfrm>
          <a:prstGeom prst="rect">
            <a:avLst/>
          </a:prstGeom>
        </p:spPr>
      </p:pic>
      <p:sp>
        <p:nvSpPr>
          <p:cNvPr id="7" name="Slide Number Placeholder 6">
            <a:extLst>
              <a:ext uri="{FF2B5EF4-FFF2-40B4-BE49-F238E27FC236}">
                <a16:creationId xmlns:a16="http://schemas.microsoft.com/office/drawing/2014/main" id="{EFF0FC0C-30F4-4BBE-95C3-3D468A3BAB96}"/>
              </a:ext>
            </a:extLst>
          </p:cNvPr>
          <p:cNvSpPr>
            <a:spLocks noGrp="1"/>
          </p:cNvSpPr>
          <p:nvPr>
            <p:ph type="sldNum" sz="quarter" idx="10"/>
          </p:nvPr>
        </p:nvSpPr>
        <p:spPr/>
        <p:txBody>
          <a:bodyPr/>
          <a:lstStyle/>
          <a:p>
            <a:fld id="{3235500C-8857-D54E-A821-0843ADED73D9}" type="slidenum">
              <a:rPr lang="en-US" smtClean="0"/>
              <a:pPr/>
              <a:t>28</a:t>
            </a:fld>
            <a:endParaRPr lang="en-US"/>
          </a:p>
        </p:txBody>
      </p:sp>
    </p:spTree>
    <p:extLst>
      <p:ext uri="{BB962C8B-B14F-4D97-AF65-F5344CB8AC3E}">
        <p14:creationId xmlns:p14="http://schemas.microsoft.com/office/powerpoint/2010/main" val="594375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C00000"/>
                </a:solidFill>
                <a:latin typeface="+mj-lt"/>
              </a:rPr>
              <a:t>Lane Position 3 Applications</a:t>
            </a:r>
          </a:p>
        </p:txBody>
      </p:sp>
      <p:sp>
        <p:nvSpPr>
          <p:cNvPr id="3" name="Content Placeholder 2"/>
          <p:cNvSpPr>
            <a:spLocks noGrp="1"/>
          </p:cNvSpPr>
          <p:nvPr>
            <p:ph idx="4294967295"/>
          </p:nvPr>
        </p:nvSpPr>
        <p:spPr>
          <a:xfrm>
            <a:off x="2235200" y="1371600"/>
            <a:ext cx="6908800" cy="1933575"/>
          </a:xfrm>
        </p:spPr>
        <p:txBody>
          <a:bodyPr/>
          <a:lstStyle/>
          <a:p>
            <a:r>
              <a:rPr lang="en-US" dirty="0">
                <a:cs typeface="Arial" pitchFamily="34" charset="0"/>
              </a:rPr>
              <a:t>Improves your line of vision </a:t>
            </a:r>
          </a:p>
          <a:p>
            <a:r>
              <a:rPr lang="en-US" dirty="0">
                <a:cs typeface="Arial" pitchFamily="34" charset="0"/>
              </a:rPr>
              <a:t>Creates space </a:t>
            </a:r>
          </a:p>
          <a:p>
            <a:r>
              <a:rPr lang="en-US" dirty="0">
                <a:cs typeface="Arial" pitchFamily="34" charset="0"/>
              </a:rPr>
              <a:t>Sets up your driveline</a:t>
            </a:r>
          </a:p>
        </p:txBody>
      </p:sp>
      <p:grpSp>
        <p:nvGrpSpPr>
          <p:cNvPr id="7" name="Group 6">
            <a:extLst>
              <a:ext uri="{FF2B5EF4-FFF2-40B4-BE49-F238E27FC236}">
                <a16:creationId xmlns:a16="http://schemas.microsoft.com/office/drawing/2014/main" id="{21468CD4-4C11-4A48-83F3-A0C1FF74CD3C}"/>
              </a:ext>
            </a:extLst>
          </p:cNvPr>
          <p:cNvGrpSpPr/>
          <p:nvPr/>
        </p:nvGrpSpPr>
        <p:grpSpPr>
          <a:xfrm>
            <a:off x="2637911" y="3353214"/>
            <a:ext cx="3814492" cy="2841916"/>
            <a:chOff x="2637911" y="3353214"/>
            <a:chExt cx="3814492" cy="2841916"/>
          </a:xfrm>
        </p:grpSpPr>
        <p:pic>
          <p:nvPicPr>
            <p:cNvPr id="4" name="Picture 3" descr="Screen Shot 2012-10-29 at 11.18.38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37911" y="3353214"/>
              <a:ext cx="3814492" cy="2793877"/>
            </a:xfrm>
            <a:prstGeom prst="rect">
              <a:avLst/>
            </a:prstGeom>
          </p:spPr>
        </p:pic>
        <p:pic>
          <p:nvPicPr>
            <p:cNvPr id="5" name="Picture 4" descr="dahsboard.png"/>
            <p:cNvPicPr>
              <a:picLocks noChangeAspect="1"/>
            </p:cNvPicPr>
            <p:nvPr/>
          </p:nvPicPr>
          <p:blipFill rotWithShape="1">
            <a:blip r:embed="rId4" cstate="screen">
              <a:extLst>
                <a:ext uri="{28A0092B-C50C-407E-A947-70E740481C1C}">
                  <a14:useLocalDpi xmlns:a14="http://schemas.microsoft.com/office/drawing/2010/main"/>
                </a:ext>
              </a:extLst>
            </a:blip>
            <a:srcRect b="-29"/>
            <a:stretch/>
          </p:blipFill>
          <p:spPr>
            <a:xfrm>
              <a:off x="2637911" y="3716509"/>
              <a:ext cx="3806314" cy="2478621"/>
            </a:xfrm>
            <a:prstGeom prst="rect">
              <a:avLst/>
            </a:prstGeom>
          </p:spPr>
        </p:pic>
      </p:grpSp>
      <p:sp>
        <p:nvSpPr>
          <p:cNvPr id="8" name="Slide Number Placeholder 7">
            <a:extLst>
              <a:ext uri="{FF2B5EF4-FFF2-40B4-BE49-F238E27FC236}">
                <a16:creationId xmlns:a16="http://schemas.microsoft.com/office/drawing/2014/main" id="{3717BE09-B626-41A4-AD17-FCB0473984C5}"/>
              </a:ext>
            </a:extLst>
          </p:cNvPr>
          <p:cNvSpPr>
            <a:spLocks noGrp="1"/>
          </p:cNvSpPr>
          <p:nvPr>
            <p:ph type="sldNum" sz="quarter" idx="10"/>
          </p:nvPr>
        </p:nvSpPr>
        <p:spPr/>
        <p:txBody>
          <a:bodyPr/>
          <a:lstStyle/>
          <a:p>
            <a:fld id="{3235500C-8857-D54E-A821-0843ADED73D9}" type="slidenum">
              <a:rPr lang="en-US" smtClean="0"/>
              <a:pPr/>
              <a:t>29</a:t>
            </a:fld>
            <a:endParaRPr lang="en-US"/>
          </a:p>
        </p:txBody>
      </p:sp>
    </p:spTree>
    <p:extLst>
      <p:ext uri="{BB962C8B-B14F-4D97-AF65-F5344CB8AC3E}">
        <p14:creationId xmlns:p14="http://schemas.microsoft.com/office/powerpoint/2010/main" val="229775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C:\Documents and Settings\632hans.r\Desktop\Drivers Ed\Reference Points\MVC-001F.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3028" y="0"/>
            <a:ext cx="8437944" cy="6328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8C503BF3-4D95-4E4B-BB15-1C545A7ECBA4}"/>
              </a:ext>
            </a:extLst>
          </p:cNvPr>
          <p:cNvSpPr>
            <a:spLocks noGrp="1"/>
          </p:cNvSpPr>
          <p:nvPr>
            <p:ph type="sldNum" sz="quarter" idx="10"/>
          </p:nvPr>
        </p:nvSpPr>
        <p:spPr>
          <a:xfrm>
            <a:off x="6472175" y="6356350"/>
            <a:ext cx="2133600" cy="365125"/>
          </a:xfrm>
        </p:spPr>
        <p:txBody>
          <a:bodyPr/>
          <a:lstStyle/>
          <a:p>
            <a:fld id="{3235500C-8857-D54E-A821-0843ADED73D9}" type="slidenum">
              <a:rPr lang="en-US" smtClean="0"/>
              <a:pPr/>
              <a:t>3</a:t>
            </a:fld>
            <a:endParaRPr lang="en-US"/>
          </a:p>
        </p:txBody>
      </p:sp>
    </p:spTree>
    <p:extLst>
      <p:ext uri="{BB962C8B-B14F-4D97-AF65-F5344CB8AC3E}">
        <p14:creationId xmlns:p14="http://schemas.microsoft.com/office/powerpoint/2010/main" val="1870140279"/>
      </p:ext>
    </p:extLst>
  </p:cSld>
  <p:clrMapOvr>
    <a:masterClrMapping/>
  </p:clrMapOvr>
  <p:transition advClick="0"/>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09" name="Rectangle 2"/>
          <p:cNvSpPr>
            <a:spLocks noChangeArrowheads="1"/>
          </p:cNvSpPr>
          <p:nvPr/>
        </p:nvSpPr>
        <p:spPr bwMode="auto">
          <a:xfrm>
            <a:off x="0" y="1628775"/>
            <a:ext cx="9144000" cy="3581400"/>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cs typeface="Arial" charset="0"/>
            </a:endParaRPr>
          </a:p>
        </p:txBody>
      </p:sp>
      <p:sp>
        <p:nvSpPr>
          <p:cNvPr id="402436" name="Text Box 4"/>
          <p:cNvSpPr txBox="1">
            <a:spLocks noChangeArrowheads="1"/>
          </p:cNvSpPr>
          <p:nvPr/>
        </p:nvSpPr>
        <p:spPr bwMode="auto">
          <a:xfrm>
            <a:off x="304800" y="5464085"/>
            <a:ext cx="83915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spcBef>
                <a:spcPct val="50000"/>
              </a:spcBef>
            </a:pPr>
            <a:r>
              <a:rPr lang="en-US" sz="2000" dirty="0">
                <a:latin typeface="+mj-lt"/>
                <a:cs typeface="Arial" pitchFamily="34" charset="0"/>
              </a:rPr>
              <a:t>Lane positions 4 and 5 straddle a line to avoid a problem.</a:t>
            </a:r>
          </a:p>
        </p:txBody>
      </p:sp>
      <p:sp>
        <p:nvSpPr>
          <p:cNvPr id="94212" name="Line 5"/>
          <p:cNvSpPr>
            <a:spLocks noChangeShapeType="1"/>
          </p:cNvSpPr>
          <p:nvPr/>
        </p:nvSpPr>
        <p:spPr bwMode="auto">
          <a:xfrm flipV="1">
            <a:off x="228600" y="4572000"/>
            <a:ext cx="8915400" cy="1588"/>
          </a:xfrm>
          <a:prstGeom prst="line">
            <a:avLst/>
          </a:prstGeom>
          <a:noFill/>
          <a:ln w="57150">
            <a:solidFill>
              <a:schemeClr val="bg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94213" name="Line 6"/>
          <p:cNvSpPr>
            <a:spLocks noChangeShapeType="1"/>
          </p:cNvSpPr>
          <p:nvPr/>
        </p:nvSpPr>
        <p:spPr bwMode="auto">
          <a:xfrm flipV="1">
            <a:off x="304800" y="2819400"/>
            <a:ext cx="8839200" cy="20638"/>
          </a:xfrm>
          <a:prstGeom prst="line">
            <a:avLst/>
          </a:prstGeom>
          <a:noFill/>
          <a:ln w="57150">
            <a:solidFill>
              <a:schemeClr val="bg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 name="Group 10"/>
          <p:cNvGrpSpPr>
            <a:grpSpLocks/>
          </p:cNvGrpSpPr>
          <p:nvPr/>
        </p:nvGrpSpPr>
        <p:grpSpPr bwMode="auto">
          <a:xfrm>
            <a:off x="3733800" y="2438400"/>
            <a:ext cx="1828800" cy="866775"/>
            <a:chOff x="672" y="1536"/>
            <a:chExt cx="1152" cy="546"/>
          </a:xfrm>
        </p:grpSpPr>
        <p:pic>
          <p:nvPicPr>
            <p:cNvPr id="94226" name="Picture 11" descr="Large-Red-V-Up"/>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400000">
              <a:off x="975" y="1233"/>
              <a:ext cx="546"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27" name="Text Box 12"/>
            <p:cNvSpPr txBox="1">
              <a:spLocks noChangeArrowheads="1"/>
            </p:cNvSpPr>
            <p:nvPr/>
          </p:nvSpPr>
          <p:spPr bwMode="auto">
            <a:xfrm>
              <a:off x="1008" y="1680"/>
              <a:ext cx="28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en-US" sz="2800" b="1">
                  <a:solidFill>
                    <a:srgbClr val="FFFF00"/>
                  </a:solidFill>
                  <a:cs typeface="Arial" charset="0"/>
                </a:rPr>
                <a:t>4</a:t>
              </a:r>
            </a:p>
          </p:txBody>
        </p:sp>
      </p:grpSp>
      <p:sp>
        <p:nvSpPr>
          <p:cNvPr id="10" name="Title 1"/>
          <p:cNvSpPr>
            <a:spLocks noGrp="1"/>
          </p:cNvSpPr>
          <p:nvPr>
            <p:ph type="title"/>
          </p:nvPr>
        </p:nvSpPr>
        <p:spPr/>
        <p:txBody>
          <a:bodyPr/>
          <a:lstStyle/>
          <a:p>
            <a:r>
              <a:rPr lang="en-US" sz="4000" dirty="0">
                <a:solidFill>
                  <a:srgbClr val="C00000"/>
                </a:solidFill>
                <a:latin typeface="+mj-lt"/>
              </a:rPr>
              <a:t>LP 4 - Lane Position Four</a:t>
            </a:r>
          </a:p>
        </p:txBody>
      </p:sp>
      <p:sp>
        <p:nvSpPr>
          <p:cNvPr id="4" name="Slide Number Placeholder 3">
            <a:extLst>
              <a:ext uri="{FF2B5EF4-FFF2-40B4-BE49-F238E27FC236}">
                <a16:creationId xmlns:a16="http://schemas.microsoft.com/office/drawing/2014/main" id="{4BBF742C-0609-4BA4-BBD8-AC432202E3CF}"/>
              </a:ext>
            </a:extLst>
          </p:cNvPr>
          <p:cNvSpPr>
            <a:spLocks noGrp="1"/>
          </p:cNvSpPr>
          <p:nvPr>
            <p:ph type="sldNum" sz="quarter" idx="10"/>
          </p:nvPr>
        </p:nvSpPr>
        <p:spPr/>
        <p:txBody>
          <a:bodyPr/>
          <a:lstStyle/>
          <a:p>
            <a:fld id="{3235500C-8857-D54E-A821-0843ADED73D9}" type="slidenum">
              <a:rPr lang="en-US" smtClean="0"/>
              <a:pPr/>
              <a:t>30</a:t>
            </a:fld>
            <a:endParaRPr lang="en-US"/>
          </a:p>
        </p:txBody>
      </p:sp>
    </p:spTree>
    <p:extLst>
      <p:ext uri="{BB962C8B-B14F-4D97-AF65-F5344CB8AC3E}">
        <p14:creationId xmlns:p14="http://schemas.microsoft.com/office/powerpoint/2010/main" val="1983720883"/>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2500"/>
                            </p:stCondLst>
                            <p:childTnLst>
                              <p:par>
                                <p:cTn id="9" presetID="9" presetClass="entr" presetSubtype="0" fill="hold" nodeType="afterEffect">
                                  <p:stCondLst>
                                    <p:cond delay="0"/>
                                  </p:stCondLst>
                                  <p:childTnLst>
                                    <p:set>
                                      <p:cBhvr>
                                        <p:cTn id="10" dur="1" fill="hold">
                                          <p:stCondLst>
                                            <p:cond delay="0"/>
                                          </p:stCondLst>
                                        </p:cTn>
                                        <p:tgtEl>
                                          <p:spTgt spid="402436">
                                            <p:txEl>
                                              <p:pRg st="0" end="0"/>
                                            </p:txEl>
                                          </p:spTgt>
                                        </p:tgtEl>
                                        <p:attrNameLst>
                                          <p:attrName>style.visibility</p:attrName>
                                        </p:attrNameLst>
                                      </p:cBhvr>
                                      <p:to>
                                        <p:strVal val="visible"/>
                                      </p:to>
                                    </p:set>
                                    <p:animEffect transition="in" filter="dissolve">
                                      <p:cBhvr>
                                        <p:cTn id="11" dur="500"/>
                                        <p:tgtEl>
                                          <p:spTgt spid="4024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51915"/>
            <a:ext cx="9144000" cy="5890832"/>
          </a:xfrm>
          <a:prstGeom prst="rect">
            <a:avLst/>
          </a:prstGeom>
        </p:spPr>
      </p:pic>
      <p:pic>
        <p:nvPicPr>
          <p:cNvPr id="4" name="Picture 3" descr="dahsboard.png"/>
          <p:cNvPicPr>
            <a:picLocks noChangeAspect="1"/>
          </p:cNvPicPr>
          <p:nvPr/>
        </p:nvPicPr>
        <p:blipFill rotWithShape="1">
          <a:blip r:embed="rId4" cstate="screen">
            <a:extLst>
              <a:ext uri="{28A0092B-C50C-407E-A947-70E740481C1C}">
                <a14:useLocalDpi xmlns:a14="http://schemas.microsoft.com/office/drawing/2010/main"/>
              </a:ext>
            </a:extLst>
          </a:blip>
          <a:srcRect l="2858" b="-29"/>
          <a:stretch/>
        </p:blipFill>
        <p:spPr>
          <a:xfrm>
            <a:off x="-53192" y="1597643"/>
            <a:ext cx="9144000" cy="5954452"/>
          </a:xfrm>
          <a:prstGeom prst="rect">
            <a:avLst/>
          </a:prstGeom>
        </p:spPr>
      </p:pic>
      <p:sp>
        <p:nvSpPr>
          <p:cNvPr id="5" name="Oval 4"/>
          <p:cNvSpPr/>
          <p:nvPr/>
        </p:nvSpPr>
        <p:spPr>
          <a:xfrm>
            <a:off x="4754015" y="3657153"/>
            <a:ext cx="152926" cy="132987"/>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161EDDF9-800C-4E77-99B6-F2714EA862F1}"/>
              </a:ext>
            </a:extLst>
          </p:cNvPr>
          <p:cNvSpPr>
            <a:spLocks noGrp="1"/>
          </p:cNvSpPr>
          <p:nvPr>
            <p:ph type="title"/>
          </p:nvPr>
        </p:nvSpPr>
        <p:spPr/>
        <p:txBody>
          <a:bodyPr/>
          <a:lstStyle/>
          <a:p>
            <a:endParaRPr lang="en-US"/>
          </a:p>
        </p:txBody>
      </p:sp>
      <p:sp>
        <p:nvSpPr>
          <p:cNvPr id="7" name="Slide Number Placeholder 6">
            <a:extLst>
              <a:ext uri="{FF2B5EF4-FFF2-40B4-BE49-F238E27FC236}">
                <a16:creationId xmlns:a16="http://schemas.microsoft.com/office/drawing/2014/main" id="{CA7DB1F6-9E24-45CB-B62C-C11ABD412072}"/>
              </a:ext>
            </a:extLst>
          </p:cNvPr>
          <p:cNvSpPr>
            <a:spLocks noGrp="1"/>
          </p:cNvSpPr>
          <p:nvPr>
            <p:ph type="sldNum" sz="quarter" idx="10"/>
          </p:nvPr>
        </p:nvSpPr>
        <p:spPr/>
        <p:txBody>
          <a:bodyPr/>
          <a:lstStyle/>
          <a:p>
            <a:fld id="{3235500C-8857-D54E-A821-0843ADED73D9}" type="slidenum">
              <a:rPr lang="en-US" smtClean="0"/>
              <a:pPr/>
              <a:t>31</a:t>
            </a:fld>
            <a:endParaRPr lang="en-US"/>
          </a:p>
        </p:txBody>
      </p:sp>
    </p:spTree>
    <p:extLst>
      <p:ext uri="{BB962C8B-B14F-4D97-AF65-F5344CB8AC3E}">
        <p14:creationId xmlns:p14="http://schemas.microsoft.com/office/powerpoint/2010/main" val="151754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09" name="Rectangle 2"/>
          <p:cNvSpPr>
            <a:spLocks noChangeArrowheads="1"/>
          </p:cNvSpPr>
          <p:nvPr/>
        </p:nvSpPr>
        <p:spPr bwMode="auto">
          <a:xfrm>
            <a:off x="0" y="1828800"/>
            <a:ext cx="9144000" cy="3581400"/>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cs typeface="Arial" charset="0"/>
            </a:endParaRPr>
          </a:p>
        </p:txBody>
      </p:sp>
      <p:sp>
        <p:nvSpPr>
          <p:cNvPr id="94212" name="Line 5"/>
          <p:cNvSpPr>
            <a:spLocks noChangeShapeType="1"/>
          </p:cNvSpPr>
          <p:nvPr/>
        </p:nvSpPr>
        <p:spPr bwMode="auto">
          <a:xfrm flipV="1">
            <a:off x="228600" y="4572000"/>
            <a:ext cx="8915400" cy="1588"/>
          </a:xfrm>
          <a:prstGeom prst="line">
            <a:avLst/>
          </a:prstGeom>
          <a:noFill/>
          <a:ln w="57150">
            <a:solidFill>
              <a:schemeClr val="bg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94213" name="Line 6"/>
          <p:cNvSpPr>
            <a:spLocks noChangeShapeType="1"/>
          </p:cNvSpPr>
          <p:nvPr/>
        </p:nvSpPr>
        <p:spPr bwMode="auto">
          <a:xfrm flipV="1">
            <a:off x="304800" y="2819400"/>
            <a:ext cx="8839200" cy="20638"/>
          </a:xfrm>
          <a:prstGeom prst="line">
            <a:avLst/>
          </a:prstGeom>
          <a:noFill/>
          <a:ln w="57150">
            <a:solidFill>
              <a:schemeClr val="bg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 name="Group 7"/>
          <p:cNvGrpSpPr>
            <a:grpSpLocks/>
          </p:cNvGrpSpPr>
          <p:nvPr/>
        </p:nvGrpSpPr>
        <p:grpSpPr bwMode="auto">
          <a:xfrm>
            <a:off x="3657600" y="4114800"/>
            <a:ext cx="1828800" cy="866775"/>
            <a:chOff x="672" y="2592"/>
            <a:chExt cx="1152" cy="546"/>
          </a:xfrm>
        </p:grpSpPr>
        <p:pic>
          <p:nvPicPr>
            <p:cNvPr id="94228" name="Picture 8" descr="Large-Red-V-Up"/>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400000">
              <a:off x="975" y="2289"/>
              <a:ext cx="546"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29" name="Text Box 9"/>
            <p:cNvSpPr txBox="1">
              <a:spLocks noChangeArrowheads="1"/>
            </p:cNvSpPr>
            <p:nvPr/>
          </p:nvSpPr>
          <p:spPr bwMode="auto">
            <a:xfrm>
              <a:off x="1008" y="2736"/>
              <a:ext cx="28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en-US" sz="2800" b="1">
                  <a:solidFill>
                    <a:srgbClr val="FFFF00"/>
                  </a:solidFill>
                  <a:cs typeface="Arial" charset="0"/>
                </a:rPr>
                <a:t>5</a:t>
              </a:r>
            </a:p>
          </p:txBody>
        </p:sp>
      </p:grpSp>
      <p:sp>
        <p:nvSpPr>
          <p:cNvPr id="9" name="Title 1"/>
          <p:cNvSpPr txBox="1">
            <a:spLocks/>
          </p:cNvSpPr>
          <p:nvPr/>
        </p:nvSpPr>
        <p:spPr>
          <a:xfrm>
            <a:off x="936171" y="446088"/>
            <a:ext cx="7366454" cy="944562"/>
          </a:xfrm>
          <a:prstGeom prst="rect">
            <a:avLst/>
          </a:prstGeom>
        </p:spPr>
        <p:txBody>
          <a:bodyPr/>
          <a:lstStyle>
            <a:lvl1pPr algn="r" rtl="0" fontAlgn="base">
              <a:spcBef>
                <a:spcPct val="0"/>
              </a:spcBef>
              <a:spcAft>
                <a:spcPct val="0"/>
              </a:spcAft>
              <a:defRPr sz="3200" b="1">
                <a:solidFill>
                  <a:srgbClr val="008080"/>
                </a:solidFill>
                <a:latin typeface="+mj-lt"/>
                <a:ea typeface="+mj-ea"/>
                <a:cs typeface="+mj-cs"/>
              </a:defRPr>
            </a:lvl1pPr>
            <a:lvl2pPr algn="r" rtl="0" fontAlgn="base">
              <a:spcBef>
                <a:spcPct val="0"/>
              </a:spcBef>
              <a:spcAft>
                <a:spcPct val="0"/>
              </a:spcAft>
              <a:defRPr sz="3200" b="1">
                <a:solidFill>
                  <a:srgbClr val="008080"/>
                </a:solidFill>
                <a:latin typeface="Arial" charset="0"/>
                <a:ea typeface="ＭＳ Ｐゴシック" charset="0"/>
              </a:defRPr>
            </a:lvl2pPr>
            <a:lvl3pPr algn="r" rtl="0" fontAlgn="base">
              <a:spcBef>
                <a:spcPct val="0"/>
              </a:spcBef>
              <a:spcAft>
                <a:spcPct val="0"/>
              </a:spcAft>
              <a:defRPr sz="3200" b="1">
                <a:solidFill>
                  <a:srgbClr val="008080"/>
                </a:solidFill>
                <a:latin typeface="Arial" charset="0"/>
                <a:ea typeface="ＭＳ Ｐゴシック" charset="0"/>
              </a:defRPr>
            </a:lvl3pPr>
            <a:lvl4pPr algn="r" rtl="0" fontAlgn="base">
              <a:spcBef>
                <a:spcPct val="0"/>
              </a:spcBef>
              <a:spcAft>
                <a:spcPct val="0"/>
              </a:spcAft>
              <a:defRPr sz="3200" b="1">
                <a:solidFill>
                  <a:srgbClr val="008080"/>
                </a:solidFill>
                <a:latin typeface="Arial" charset="0"/>
                <a:ea typeface="ＭＳ Ｐゴシック" charset="0"/>
              </a:defRPr>
            </a:lvl4pPr>
            <a:lvl5pPr algn="r" rtl="0" fontAlgn="base">
              <a:spcBef>
                <a:spcPct val="0"/>
              </a:spcBef>
              <a:spcAft>
                <a:spcPct val="0"/>
              </a:spcAft>
              <a:defRPr sz="3200" b="1">
                <a:solidFill>
                  <a:srgbClr val="008080"/>
                </a:solidFill>
                <a:latin typeface="Arial" charset="0"/>
                <a:ea typeface="ＭＳ Ｐゴシック" charset="0"/>
              </a:defRPr>
            </a:lvl5pPr>
            <a:lvl6pPr marL="457200" algn="r" rtl="0" fontAlgn="base">
              <a:spcBef>
                <a:spcPct val="0"/>
              </a:spcBef>
              <a:spcAft>
                <a:spcPct val="0"/>
              </a:spcAft>
              <a:defRPr sz="3200" b="1">
                <a:solidFill>
                  <a:srgbClr val="008080"/>
                </a:solidFill>
                <a:latin typeface="Arial" charset="0"/>
                <a:ea typeface="ＭＳ Ｐゴシック" charset="0"/>
              </a:defRPr>
            </a:lvl6pPr>
            <a:lvl7pPr marL="914400" algn="r" rtl="0" fontAlgn="base">
              <a:spcBef>
                <a:spcPct val="0"/>
              </a:spcBef>
              <a:spcAft>
                <a:spcPct val="0"/>
              </a:spcAft>
              <a:defRPr sz="3200" b="1">
                <a:solidFill>
                  <a:srgbClr val="008080"/>
                </a:solidFill>
                <a:latin typeface="Arial" charset="0"/>
                <a:ea typeface="ＭＳ Ｐゴシック" charset="0"/>
              </a:defRPr>
            </a:lvl7pPr>
            <a:lvl8pPr marL="1371600" algn="r" rtl="0" fontAlgn="base">
              <a:spcBef>
                <a:spcPct val="0"/>
              </a:spcBef>
              <a:spcAft>
                <a:spcPct val="0"/>
              </a:spcAft>
              <a:defRPr sz="3200" b="1">
                <a:solidFill>
                  <a:srgbClr val="008080"/>
                </a:solidFill>
                <a:latin typeface="Arial" charset="0"/>
                <a:ea typeface="ＭＳ Ｐゴシック" charset="0"/>
              </a:defRPr>
            </a:lvl8pPr>
            <a:lvl9pPr marL="1828800" algn="r" rtl="0" fontAlgn="base">
              <a:spcBef>
                <a:spcPct val="0"/>
              </a:spcBef>
              <a:spcAft>
                <a:spcPct val="0"/>
              </a:spcAft>
              <a:defRPr sz="3200" b="1">
                <a:solidFill>
                  <a:srgbClr val="008080"/>
                </a:solidFill>
                <a:latin typeface="Arial" charset="0"/>
                <a:ea typeface="ＭＳ Ｐゴシック" charset="0"/>
              </a:defRPr>
            </a:lvl9pPr>
          </a:lstStyle>
          <a:p>
            <a:pPr algn="ctr"/>
            <a:r>
              <a:rPr lang="en-US" sz="4000" b="0" dirty="0">
                <a:solidFill>
                  <a:srgbClr val="C00000"/>
                </a:solidFill>
                <a:cs typeface="Arial" pitchFamily="34" charset="0"/>
              </a:rPr>
              <a:t>LP 5 - Lane Position Five</a:t>
            </a:r>
          </a:p>
        </p:txBody>
      </p:sp>
      <p:sp>
        <p:nvSpPr>
          <p:cNvPr id="5" name="Slide Number Placeholder 4">
            <a:extLst>
              <a:ext uri="{FF2B5EF4-FFF2-40B4-BE49-F238E27FC236}">
                <a16:creationId xmlns:a16="http://schemas.microsoft.com/office/drawing/2014/main" id="{800CB54E-6004-4C1F-826B-8C8715A11942}"/>
              </a:ext>
            </a:extLst>
          </p:cNvPr>
          <p:cNvSpPr>
            <a:spLocks noGrp="1"/>
          </p:cNvSpPr>
          <p:nvPr>
            <p:ph type="sldNum" sz="quarter" idx="10"/>
          </p:nvPr>
        </p:nvSpPr>
        <p:spPr/>
        <p:txBody>
          <a:bodyPr/>
          <a:lstStyle/>
          <a:p>
            <a:fld id="{3235500C-8857-D54E-A821-0843ADED73D9}" type="slidenum">
              <a:rPr lang="en-US" smtClean="0"/>
              <a:pPr/>
              <a:t>32</a:t>
            </a:fld>
            <a:endParaRPr lang="en-US"/>
          </a:p>
        </p:txBody>
      </p:sp>
    </p:spTree>
    <p:extLst>
      <p:ext uri="{BB962C8B-B14F-4D97-AF65-F5344CB8AC3E}">
        <p14:creationId xmlns:p14="http://schemas.microsoft.com/office/powerpoint/2010/main" val="96396865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0-28 at 4.53.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44000" cy="6858000"/>
          </a:xfrm>
          <a:prstGeom prst="rect">
            <a:avLst/>
          </a:prstGeom>
        </p:spPr>
      </p:pic>
      <p:pic>
        <p:nvPicPr>
          <p:cNvPr id="3" name="Picture 2" descr="dahsboard.png"/>
          <p:cNvPicPr>
            <a:picLocks noChangeAspect="1"/>
          </p:cNvPicPr>
          <p:nvPr/>
        </p:nvPicPr>
        <p:blipFill rotWithShape="1">
          <a:blip r:embed="rId4" cstate="screen">
            <a:extLst>
              <a:ext uri="{28A0092B-C50C-407E-A947-70E740481C1C}">
                <a14:useLocalDpi xmlns:a14="http://schemas.microsoft.com/office/drawing/2010/main"/>
              </a:ext>
            </a:extLst>
          </a:blip>
          <a:srcRect l="2858" b="-29"/>
          <a:stretch/>
        </p:blipFill>
        <p:spPr>
          <a:xfrm>
            <a:off x="0" y="939355"/>
            <a:ext cx="9144000" cy="5954452"/>
          </a:xfrm>
          <a:prstGeom prst="rect">
            <a:avLst/>
          </a:prstGeom>
        </p:spPr>
      </p:pic>
      <p:sp>
        <p:nvSpPr>
          <p:cNvPr id="4" name="Oval 3"/>
          <p:cNvSpPr/>
          <p:nvPr/>
        </p:nvSpPr>
        <p:spPr>
          <a:xfrm>
            <a:off x="4228746" y="2606553"/>
            <a:ext cx="152926" cy="132987"/>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AD0DB287-4E94-4908-A7E9-B203AEC7704E}"/>
              </a:ext>
            </a:extLst>
          </p:cNvPr>
          <p:cNvSpPr>
            <a:spLocks noGrp="1"/>
          </p:cNvSpPr>
          <p:nvPr>
            <p:ph type="sldNum" sz="quarter" idx="10"/>
          </p:nvPr>
        </p:nvSpPr>
        <p:spPr/>
        <p:txBody>
          <a:bodyPr/>
          <a:lstStyle/>
          <a:p>
            <a:fld id="{3235500C-8857-D54E-A821-0843ADED73D9}" type="slidenum">
              <a:rPr lang="en-US" smtClean="0"/>
              <a:pPr/>
              <a:t>33</a:t>
            </a:fld>
            <a:endParaRPr lang="en-US"/>
          </a:p>
        </p:txBody>
      </p:sp>
    </p:spTree>
    <p:extLst>
      <p:ext uri="{BB962C8B-B14F-4D97-AF65-F5344CB8AC3E}">
        <p14:creationId xmlns:p14="http://schemas.microsoft.com/office/powerpoint/2010/main" val="74894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09" name="Rectangle 2"/>
          <p:cNvSpPr>
            <a:spLocks noChangeArrowheads="1"/>
          </p:cNvSpPr>
          <p:nvPr/>
        </p:nvSpPr>
        <p:spPr bwMode="auto">
          <a:xfrm>
            <a:off x="0" y="1828800"/>
            <a:ext cx="9144000" cy="3581400"/>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cs typeface="Arial" charset="0"/>
            </a:endParaRPr>
          </a:p>
        </p:txBody>
      </p:sp>
      <p:sp>
        <p:nvSpPr>
          <p:cNvPr id="94212" name="Line 5"/>
          <p:cNvSpPr>
            <a:spLocks noChangeShapeType="1"/>
          </p:cNvSpPr>
          <p:nvPr/>
        </p:nvSpPr>
        <p:spPr bwMode="auto">
          <a:xfrm flipV="1">
            <a:off x="228600" y="4572000"/>
            <a:ext cx="8915400" cy="1588"/>
          </a:xfrm>
          <a:prstGeom prst="line">
            <a:avLst/>
          </a:prstGeom>
          <a:noFill/>
          <a:ln w="57150">
            <a:solidFill>
              <a:schemeClr val="bg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94213" name="Line 6"/>
          <p:cNvSpPr>
            <a:spLocks noChangeShapeType="1"/>
          </p:cNvSpPr>
          <p:nvPr/>
        </p:nvSpPr>
        <p:spPr bwMode="auto">
          <a:xfrm flipV="1">
            <a:off x="304800" y="2819400"/>
            <a:ext cx="8839200" cy="20638"/>
          </a:xfrm>
          <a:prstGeom prst="line">
            <a:avLst/>
          </a:prstGeom>
          <a:noFill/>
          <a:ln w="57150">
            <a:solidFill>
              <a:schemeClr val="bg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 name="Group 7"/>
          <p:cNvGrpSpPr>
            <a:grpSpLocks/>
          </p:cNvGrpSpPr>
          <p:nvPr/>
        </p:nvGrpSpPr>
        <p:grpSpPr bwMode="auto">
          <a:xfrm>
            <a:off x="1066800" y="4114800"/>
            <a:ext cx="1828800" cy="866775"/>
            <a:chOff x="672" y="2592"/>
            <a:chExt cx="1152" cy="546"/>
          </a:xfrm>
        </p:grpSpPr>
        <p:pic>
          <p:nvPicPr>
            <p:cNvPr id="94228" name="Picture 8" descr="Large-Red-V-Up"/>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400000">
              <a:off x="975" y="2289"/>
              <a:ext cx="546"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29" name="Text Box 9"/>
            <p:cNvSpPr txBox="1">
              <a:spLocks noChangeArrowheads="1"/>
            </p:cNvSpPr>
            <p:nvPr/>
          </p:nvSpPr>
          <p:spPr bwMode="auto">
            <a:xfrm>
              <a:off x="1008" y="2708"/>
              <a:ext cx="28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en-US" sz="2800" b="1" dirty="0">
                  <a:solidFill>
                    <a:srgbClr val="FFFF00"/>
                  </a:solidFill>
                  <a:cs typeface="Arial" charset="0"/>
                </a:rPr>
                <a:t>5</a:t>
              </a:r>
            </a:p>
          </p:txBody>
        </p:sp>
      </p:grpSp>
      <p:grpSp>
        <p:nvGrpSpPr>
          <p:cNvPr id="3" name="Group 10"/>
          <p:cNvGrpSpPr>
            <a:grpSpLocks/>
          </p:cNvGrpSpPr>
          <p:nvPr/>
        </p:nvGrpSpPr>
        <p:grpSpPr bwMode="auto">
          <a:xfrm>
            <a:off x="1066800" y="2438400"/>
            <a:ext cx="1828800" cy="866775"/>
            <a:chOff x="672" y="1536"/>
            <a:chExt cx="1152" cy="546"/>
          </a:xfrm>
        </p:grpSpPr>
        <p:pic>
          <p:nvPicPr>
            <p:cNvPr id="94226" name="Picture 11" descr="Large-Red-V-Up"/>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400000">
              <a:off x="975" y="1233"/>
              <a:ext cx="546"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27" name="Text Box 12"/>
            <p:cNvSpPr txBox="1">
              <a:spLocks noChangeArrowheads="1"/>
            </p:cNvSpPr>
            <p:nvPr/>
          </p:nvSpPr>
          <p:spPr bwMode="auto">
            <a:xfrm>
              <a:off x="1008" y="1631"/>
              <a:ext cx="28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en-US" sz="2800" b="1" dirty="0">
                  <a:solidFill>
                    <a:srgbClr val="FFFF00"/>
                  </a:solidFill>
                  <a:cs typeface="Arial" charset="0"/>
                </a:rPr>
                <a:t>4</a:t>
              </a:r>
            </a:p>
          </p:txBody>
        </p:sp>
      </p:grpSp>
      <p:grpSp>
        <p:nvGrpSpPr>
          <p:cNvPr id="4" name="Group 13"/>
          <p:cNvGrpSpPr>
            <a:grpSpLocks/>
          </p:cNvGrpSpPr>
          <p:nvPr/>
        </p:nvGrpSpPr>
        <p:grpSpPr bwMode="auto">
          <a:xfrm>
            <a:off x="3810000" y="2819400"/>
            <a:ext cx="1828800" cy="866775"/>
            <a:chOff x="2400" y="1776"/>
            <a:chExt cx="1152" cy="546"/>
          </a:xfrm>
        </p:grpSpPr>
        <p:pic>
          <p:nvPicPr>
            <p:cNvPr id="94224" name="Picture 14" descr="Large-Red-V-Up"/>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400000">
              <a:off x="2703" y="1473"/>
              <a:ext cx="546"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25" name="Text Box 15"/>
            <p:cNvSpPr txBox="1">
              <a:spLocks noChangeArrowheads="1"/>
            </p:cNvSpPr>
            <p:nvPr/>
          </p:nvSpPr>
          <p:spPr bwMode="auto">
            <a:xfrm>
              <a:off x="2736" y="1872"/>
              <a:ext cx="28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en-US" sz="2800" b="1">
                  <a:solidFill>
                    <a:srgbClr val="FFFF00"/>
                  </a:solidFill>
                  <a:cs typeface="Arial" charset="0"/>
                </a:rPr>
                <a:t>2</a:t>
              </a:r>
            </a:p>
          </p:txBody>
        </p:sp>
      </p:grpSp>
      <p:grpSp>
        <p:nvGrpSpPr>
          <p:cNvPr id="5" name="Group 16"/>
          <p:cNvGrpSpPr>
            <a:grpSpLocks/>
          </p:cNvGrpSpPr>
          <p:nvPr/>
        </p:nvGrpSpPr>
        <p:grpSpPr bwMode="auto">
          <a:xfrm>
            <a:off x="3810000" y="3657600"/>
            <a:ext cx="1828800" cy="866775"/>
            <a:chOff x="2400" y="2304"/>
            <a:chExt cx="1152" cy="546"/>
          </a:xfrm>
        </p:grpSpPr>
        <p:pic>
          <p:nvPicPr>
            <p:cNvPr id="94222" name="Picture 17" descr="Large-Red-V-Up"/>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400000">
              <a:off x="2703" y="2001"/>
              <a:ext cx="546"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23" name="Text Box 18"/>
            <p:cNvSpPr txBox="1">
              <a:spLocks noChangeArrowheads="1"/>
            </p:cNvSpPr>
            <p:nvPr/>
          </p:nvSpPr>
          <p:spPr bwMode="auto">
            <a:xfrm>
              <a:off x="2736" y="2427"/>
              <a:ext cx="28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en-US" sz="2800" b="1" dirty="0">
                  <a:solidFill>
                    <a:srgbClr val="FFFF00"/>
                  </a:solidFill>
                  <a:cs typeface="Arial" charset="0"/>
                </a:rPr>
                <a:t>3</a:t>
              </a:r>
            </a:p>
          </p:txBody>
        </p:sp>
      </p:grpSp>
      <p:grpSp>
        <p:nvGrpSpPr>
          <p:cNvPr id="6" name="Group 19"/>
          <p:cNvGrpSpPr>
            <a:grpSpLocks/>
          </p:cNvGrpSpPr>
          <p:nvPr/>
        </p:nvGrpSpPr>
        <p:grpSpPr bwMode="auto">
          <a:xfrm>
            <a:off x="6477000" y="3276600"/>
            <a:ext cx="1828800" cy="866775"/>
            <a:chOff x="4080" y="2064"/>
            <a:chExt cx="1152" cy="546"/>
          </a:xfrm>
        </p:grpSpPr>
        <p:pic>
          <p:nvPicPr>
            <p:cNvPr id="94220" name="Picture 20" descr="Large-Red-V-Up"/>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400000">
              <a:off x="4383" y="1761"/>
              <a:ext cx="546"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21" name="Text Box 21"/>
            <p:cNvSpPr txBox="1">
              <a:spLocks noChangeArrowheads="1"/>
            </p:cNvSpPr>
            <p:nvPr/>
          </p:nvSpPr>
          <p:spPr bwMode="auto">
            <a:xfrm>
              <a:off x="4416" y="2166"/>
              <a:ext cx="28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en-US" sz="2800" b="1" dirty="0">
                  <a:solidFill>
                    <a:srgbClr val="FFFF00"/>
                  </a:solidFill>
                  <a:cs typeface="Arial" charset="0"/>
                </a:rPr>
                <a:t>1</a:t>
              </a:r>
            </a:p>
          </p:txBody>
        </p:sp>
      </p:grpSp>
      <p:sp>
        <p:nvSpPr>
          <p:cNvPr id="21" name="Title 1"/>
          <p:cNvSpPr txBox="1">
            <a:spLocks/>
          </p:cNvSpPr>
          <p:nvPr/>
        </p:nvSpPr>
        <p:spPr>
          <a:xfrm>
            <a:off x="468086" y="465138"/>
            <a:ext cx="8228239" cy="944562"/>
          </a:xfrm>
          <a:prstGeom prst="rect">
            <a:avLst/>
          </a:prstGeom>
        </p:spPr>
        <p:txBody>
          <a:bodyPr/>
          <a:lstStyle>
            <a:lvl1pPr algn="r" rtl="0" fontAlgn="base">
              <a:spcBef>
                <a:spcPct val="0"/>
              </a:spcBef>
              <a:spcAft>
                <a:spcPct val="0"/>
              </a:spcAft>
              <a:defRPr sz="3200" b="1">
                <a:solidFill>
                  <a:srgbClr val="008080"/>
                </a:solidFill>
                <a:latin typeface="+mj-lt"/>
                <a:ea typeface="+mj-ea"/>
                <a:cs typeface="+mj-cs"/>
              </a:defRPr>
            </a:lvl1pPr>
            <a:lvl2pPr algn="r" rtl="0" fontAlgn="base">
              <a:spcBef>
                <a:spcPct val="0"/>
              </a:spcBef>
              <a:spcAft>
                <a:spcPct val="0"/>
              </a:spcAft>
              <a:defRPr sz="3200" b="1">
                <a:solidFill>
                  <a:srgbClr val="008080"/>
                </a:solidFill>
                <a:latin typeface="Arial" charset="0"/>
                <a:ea typeface="ＭＳ Ｐゴシック" charset="0"/>
              </a:defRPr>
            </a:lvl2pPr>
            <a:lvl3pPr algn="r" rtl="0" fontAlgn="base">
              <a:spcBef>
                <a:spcPct val="0"/>
              </a:spcBef>
              <a:spcAft>
                <a:spcPct val="0"/>
              </a:spcAft>
              <a:defRPr sz="3200" b="1">
                <a:solidFill>
                  <a:srgbClr val="008080"/>
                </a:solidFill>
                <a:latin typeface="Arial" charset="0"/>
                <a:ea typeface="ＭＳ Ｐゴシック" charset="0"/>
              </a:defRPr>
            </a:lvl3pPr>
            <a:lvl4pPr algn="r" rtl="0" fontAlgn="base">
              <a:spcBef>
                <a:spcPct val="0"/>
              </a:spcBef>
              <a:spcAft>
                <a:spcPct val="0"/>
              </a:spcAft>
              <a:defRPr sz="3200" b="1">
                <a:solidFill>
                  <a:srgbClr val="008080"/>
                </a:solidFill>
                <a:latin typeface="Arial" charset="0"/>
                <a:ea typeface="ＭＳ Ｐゴシック" charset="0"/>
              </a:defRPr>
            </a:lvl4pPr>
            <a:lvl5pPr algn="r" rtl="0" fontAlgn="base">
              <a:spcBef>
                <a:spcPct val="0"/>
              </a:spcBef>
              <a:spcAft>
                <a:spcPct val="0"/>
              </a:spcAft>
              <a:defRPr sz="3200" b="1">
                <a:solidFill>
                  <a:srgbClr val="008080"/>
                </a:solidFill>
                <a:latin typeface="Arial" charset="0"/>
                <a:ea typeface="ＭＳ Ｐゴシック" charset="0"/>
              </a:defRPr>
            </a:lvl5pPr>
            <a:lvl6pPr marL="457200" algn="r" rtl="0" fontAlgn="base">
              <a:spcBef>
                <a:spcPct val="0"/>
              </a:spcBef>
              <a:spcAft>
                <a:spcPct val="0"/>
              </a:spcAft>
              <a:defRPr sz="3200" b="1">
                <a:solidFill>
                  <a:srgbClr val="008080"/>
                </a:solidFill>
                <a:latin typeface="Arial" charset="0"/>
                <a:ea typeface="ＭＳ Ｐゴシック" charset="0"/>
              </a:defRPr>
            </a:lvl6pPr>
            <a:lvl7pPr marL="914400" algn="r" rtl="0" fontAlgn="base">
              <a:spcBef>
                <a:spcPct val="0"/>
              </a:spcBef>
              <a:spcAft>
                <a:spcPct val="0"/>
              </a:spcAft>
              <a:defRPr sz="3200" b="1">
                <a:solidFill>
                  <a:srgbClr val="008080"/>
                </a:solidFill>
                <a:latin typeface="Arial" charset="0"/>
                <a:ea typeface="ＭＳ Ｐゴシック" charset="0"/>
              </a:defRPr>
            </a:lvl7pPr>
            <a:lvl8pPr marL="1371600" algn="r" rtl="0" fontAlgn="base">
              <a:spcBef>
                <a:spcPct val="0"/>
              </a:spcBef>
              <a:spcAft>
                <a:spcPct val="0"/>
              </a:spcAft>
              <a:defRPr sz="3200" b="1">
                <a:solidFill>
                  <a:srgbClr val="008080"/>
                </a:solidFill>
                <a:latin typeface="Arial" charset="0"/>
                <a:ea typeface="ＭＳ Ｐゴシック" charset="0"/>
              </a:defRPr>
            </a:lvl8pPr>
            <a:lvl9pPr marL="1828800" algn="r" rtl="0" fontAlgn="base">
              <a:spcBef>
                <a:spcPct val="0"/>
              </a:spcBef>
              <a:spcAft>
                <a:spcPct val="0"/>
              </a:spcAft>
              <a:defRPr sz="3200" b="1">
                <a:solidFill>
                  <a:srgbClr val="008080"/>
                </a:solidFill>
                <a:latin typeface="Arial" charset="0"/>
                <a:ea typeface="ＭＳ Ｐゴシック" charset="0"/>
              </a:defRPr>
            </a:lvl9pPr>
          </a:lstStyle>
          <a:p>
            <a:pPr algn="ctr"/>
            <a:r>
              <a:rPr lang="en-US" sz="4000" b="0" dirty="0">
                <a:solidFill>
                  <a:srgbClr val="C00000"/>
                </a:solidFill>
                <a:cs typeface="Arial" pitchFamily="34" charset="0"/>
              </a:rPr>
              <a:t>Lane Position Options</a:t>
            </a:r>
          </a:p>
        </p:txBody>
      </p:sp>
      <p:sp>
        <p:nvSpPr>
          <p:cNvPr id="9" name="Slide Number Placeholder 8">
            <a:extLst>
              <a:ext uri="{FF2B5EF4-FFF2-40B4-BE49-F238E27FC236}">
                <a16:creationId xmlns:a16="http://schemas.microsoft.com/office/drawing/2014/main" id="{FBBC6FBE-1E98-4FE4-90A2-F9F57CF6BE4A}"/>
              </a:ext>
            </a:extLst>
          </p:cNvPr>
          <p:cNvSpPr>
            <a:spLocks noGrp="1"/>
          </p:cNvSpPr>
          <p:nvPr>
            <p:ph type="sldNum" sz="quarter" idx="10"/>
          </p:nvPr>
        </p:nvSpPr>
        <p:spPr/>
        <p:txBody>
          <a:bodyPr/>
          <a:lstStyle/>
          <a:p>
            <a:fld id="{3235500C-8857-D54E-A821-0843ADED73D9}" type="slidenum">
              <a:rPr lang="en-US" smtClean="0"/>
              <a:pPr/>
              <a:t>34</a:t>
            </a:fld>
            <a:endParaRPr lang="en-US"/>
          </a:p>
        </p:txBody>
      </p:sp>
    </p:spTree>
    <p:extLst>
      <p:ext uri="{BB962C8B-B14F-4D97-AF65-F5344CB8AC3E}">
        <p14:creationId xmlns:p14="http://schemas.microsoft.com/office/powerpoint/2010/main" val="240089242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nodeType="withGroup">
                            <p:stCondLst>
                              <p:cond delay="1500"/>
                            </p:stCondLst>
                            <p:childTnLst>
                              <p:par>
                                <p:cTn id="9" presetID="9" presetClass="entr" presetSubtype="0" fill="hold"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nodeType="withGroup">
                            <p:stCondLst>
                              <p:cond delay="3000"/>
                            </p:stCondLst>
                            <p:childTnLst>
                              <p:par>
                                <p:cTn id="13" presetID="9" presetClass="entr" presetSubtype="0" fill="hold" nodeType="after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par>
                          <p:cTn id="16" fill="hold" nodeType="withGroup">
                            <p:stCondLst>
                              <p:cond delay="4500"/>
                            </p:stCondLst>
                            <p:childTnLst>
                              <p:par>
                                <p:cTn id="17" presetID="9" presetClass="entr" presetSubtype="0" fill="hold" nodeType="afterEffect">
                                  <p:stCondLst>
                                    <p:cond delay="100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par>
                          <p:cTn id="20" fill="hold">
                            <p:stCondLst>
                              <p:cond delay="6000"/>
                            </p:stCondLst>
                            <p:childTnLst>
                              <p:par>
                                <p:cTn id="21" presetID="9"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dissolv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ubtitle 4"/>
          <p:cNvSpPr>
            <a:spLocks noGrp="1"/>
          </p:cNvSpPr>
          <p:nvPr>
            <p:ph type="subTitle" idx="4294967295"/>
          </p:nvPr>
        </p:nvSpPr>
        <p:spPr>
          <a:xfrm>
            <a:off x="1790700" y="301846"/>
            <a:ext cx="5562600" cy="752475"/>
          </a:xfrm>
        </p:spPr>
        <p:txBody>
          <a:bodyPr>
            <a:normAutofit/>
          </a:bodyPr>
          <a:lstStyle/>
          <a:p>
            <a:pPr marL="0" indent="0" eaLnBrk="1" hangingPunct="1">
              <a:buNone/>
            </a:pPr>
            <a:r>
              <a:rPr lang="en-US" sz="4000" dirty="0">
                <a:solidFill>
                  <a:srgbClr val="C00000"/>
                </a:solidFill>
                <a:latin typeface="+mj-lt"/>
                <a:cs typeface="Arial" pitchFamily="34" charset="0"/>
              </a:rPr>
              <a:t>Student Activity 1</a:t>
            </a:r>
          </a:p>
        </p:txBody>
      </p:sp>
      <p:pic>
        <p:nvPicPr>
          <p:cNvPr id="5" name="Picture 4" descr="2.2PBG6.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687343" y="1709008"/>
            <a:ext cx="1865313" cy="4376738"/>
          </a:xfrm>
          <a:prstGeom prst="rect">
            <a:avLst/>
          </a:prstGeom>
          <a:noFill/>
          <a:ln>
            <a:noFill/>
          </a:ln>
          <a:effectLst>
            <a:outerShdw blurRad="63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19125" y="1709008"/>
            <a:ext cx="5376561" cy="4431983"/>
          </a:xfrm>
          <a:prstGeom prst="rect">
            <a:avLst/>
          </a:prstGeom>
          <a:noFill/>
        </p:spPr>
        <p:txBody>
          <a:bodyPr wrap="square" rtlCol="0">
            <a:spAutoFit/>
          </a:bodyPr>
          <a:lstStyle/>
          <a:p>
            <a:r>
              <a:rPr lang="en-US" sz="2400" dirty="0">
                <a:cs typeface="Arial" pitchFamily="34" charset="0"/>
              </a:rPr>
              <a:t>View the next ten slides.</a:t>
            </a:r>
          </a:p>
          <a:p>
            <a:endParaRPr lang="en-US" sz="2400" dirty="0">
              <a:cs typeface="Arial" pitchFamily="34" charset="0"/>
            </a:endParaRPr>
          </a:p>
          <a:p>
            <a:r>
              <a:rPr lang="en-US" sz="2400" dirty="0">
                <a:cs typeface="Arial" pitchFamily="34" charset="0"/>
              </a:rPr>
              <a:t>You are sitting in the driver’s seat.  </a:t>
            </a:r>
          </a:p>
          <a:p>
            <a:endParaRPr lang="en-US" sz="2400" dirty="0">
              <a:cs typeface="Arial" pitchFamily="34" charset="0"/>
            </a:endParaRPr>
          </a:p>
          <a:p>
            <a:r>
              <a:rPr lang="en-US" sz="2400" dirty="0">
                <a:cs typeface="Arial" pitchFamily="34" charset="0"/>
              </a:rPr>
              <a:t>You will see a photo appear from the inside of the car.  Your job is to identify your lane position.</a:t>
            </a:r>
          </a:p>
          <a:p>
            <a:endParaRPr lang="en-US" sz="2400" dirty="0">
              <a:cs typeface="Arial" pitchFamily="34" charset="0"/>
            </a:endParaRPr>
          </a:p>
          <a:p>
            <a:r>
              <a:rPr lang="en-US" sz="2400" dirty="0">
                <a:cs typeface="Arial" pitchFamily="34" charset="0"/>
              </a:rPr>
              <a:t>Look at the photo and then show your lane position choice by holding up your hand with correct number of fingers.</a:t>
            </a:r>
          </a:p>
          <a:p>
            <a:endParaRPr lang="en-US" dirty="0"/>
          </a:p>
        </p:txBody>
      </p:sp>
      <p:sp>
        <p:nvSpPr>
          <p:cNvPr id="7" name="Slide Number Placeholder 6">
            <a:extLst>
              <a:ext uri="{FF2B5EF4-FFF2-40B4-BE49-F238E27FC236}">
                <a16:creationId xmlns:a16="http://schemas.microsoft.com/office/drawing/2014/main" id="{04669412-E890-4766-91B3-954B6953F464}"/>
              </a:ext>
            </a:extLst>
          </p:cNvPr>
          <p:cNvSpPr>
            <a:spLocks noGrp="1"/>
          </p:cNvSpPr>
          <p:nvPr>
            <p:ph type="sldNum" sz="quarter" idx="10"/>
          </p:nvPr>
        </p:nvSpPr>
        <p:spPr/>
        <p:txBody>
          <a:bodyPr/>
          <a:lstStyle/>
          <a:p>
            <a:fld id="{3235500C-8857-D54E-A821-0843ADED73D9}" type="slidenum">
              <a:rPr lang="en-US" smtClean="0"/>
              <a:pPr/>
              <a:t>35</a:t>
            </a:fld>
            <a:endParaRPr lang="en-US"/>
          </a:p>
        </p:txBody>
      </p:sp>
    </p:spTree>
    <p:extLst>
      <p:ext uri="{BB962C8B-B14F-4D97-AF65-F5344CB8AC3E}">
        <p14:creationId xmlns:p14="http://schemas.microsoft.com/office/powerpoint/2010/main" val="12486583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 5"/>
          <p:cNvGrpSpPr>
            <a:grpSpLocks/>
          </p:cNvGrpSpPr>
          <p:nvPr/>
        </p:nvGrpSpPr>
        <p:grpSpPr bwMode="auto">
          <a:xfrm>
            <a:off x="0" y="-211703"/>
            <a:ext cx="9144000" cy="6361113"/>
            <a:chOff x="76200" y="152400"/>
            <a:chExt cx="9017000" cy="6360688"/>
          </a:xfrm>
        </p:grpSpPr>
        <p:pic>
          <p:nvPicPr>
            <p:cNvPr id="3075" name="Picture 1" descr="Screen Shot 2012-09-28 at 10.36.38 A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152400"/>
              <a:ext cx="9017000" cy="6347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2946400" y="6260692"/>
              <a:ext cx="180975" cy="252396"/>
            </a:xfrm>
            <a:prstGeom prst="rect">
              <a:avLst/>
            </a:prstGeom>
            <a:solidFill>
              <a:schemeClr val="bg1"/>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4" name="Rectangle 3"/>
            <p:cNvSpPr>
              <a:spLocks noChangeArrowheads="1"/>
            </p:cNvSpPr>
            <p:nvPr/>
          </p:nvSpPr>
          <p:spPr bwMode="auto">
            <a:xfrm>
              <a:off x="5494338" y="6241643"/>
              <a:ext cx="180975" cy="252396"/>
            </a:xfrm>
            <a:prstGeom prst="rect">
              <a:avLst/>
            </a:prstGeom>
            <a:solidFill>
              <a:schemeClr val="bg1"/>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dirty="0">
                <a:solidFill>
                  <a:schemeClr val="lt1"/>
                </a:solidFill>
                <a:latin typeface="+mn-lt"/>
                <a:ea typeface="+mn-ea"/>
                <a:cs typeface="+mn-cs"/>
              </a:endParaRPr>
            </a:p>
          </p:txBody>
        </p:sp>
      </p:grpSp>
      <p:pic>
        <p:nvPicPr>
          <p:cNvPr id="6" name="Picture 5" descr="dahsboard.png"/>
          <p:cNvPicPr>
            <a:picLocks noChangeAspect="1"/>
          </p:cNvPicPr>
          <p:nvPr/>
        </p:nvPicPr>
        <p:blipFill rotWithShape="1">
          <a:blip r:embed="rId3" cstate="screen">
            <a:extLst>
              <a:ext uri="{28A0092B-C50C-407E-A947-70E740481C1C}">
                <a14:useLocalDpi xmlns:a14="http://schemas.microsoft.com/office/drawing/2010/main"/>
              </a:ext>
            </a:extLst>
          </a:blip>
          <a:srcRect t="-1"/>
          <a:stretch/>
        </p:blipFill>
        <p:spPr>
          <a:xfrm>
            <a:off x="-125143" y="1671321"/>
            <a:ext cx="9218343" cy="5186679"/>
          </a:xfrm>
          <a:prstGeom prst="rect">
            <a:avLst/>
          </a:prstGeom>
        </p:spPr>
      </p:pic>
      <p:sp>
        <p:nvSpPr>
          <p:cNvPr id="7" name="Slide Number Placeholder 6">
            <a:extLst>
              <a:ext uri="{FF2B5EF4-FFF2-40B4-BE49-F238E27FC236}">
                <a16:creationId xmlns:a16="http://schemas.microsoft.com/office/drawing/2014/main" id="{3C87015F-34DC-4390-9581-40DFAA40EBCC}"/>
              </a:ext>
            </a:extLst>
          </p:cNvPr>
          <p:cNvSpPr>
            <a:spLocks noGrp="1"/>
          </p:cNvSpPr>
          <p:nvPr>
            <p:ph type="sldNum" sz="quarter" idx="10"/>
          </p:nvPr>
        </p:nvSpPr>
        <p:spPr/>
        <p:txBody>
          <a:bodyPr/>
          <a:lstStyle/>
          <a:p>
            <a:fld id="{3235500C-8857-D54E-A821-0843ADED73D9}" type="slidenum">
              <a:rPr lang="en-US" smtClean="0"/>
              <a:pPr/>
              <a:t>36</a:t>
            </a:fld>
            <a:endParaRPr lang="en-US"/>
          </a:p>
        </p:txBody>
      </p:sp>
    </p:spTree>
    <p:extLst>
      <p:ext uri="{BB962C8B-B14F-4D97-AF65-F5344CB8AC3E}">
        <p14:creationId xmlns:p14="http://schemas.microsoft.com/office/powerpoint/2010/main" val="9809486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6"/>
          <p:cNvGrpSpPr>
            <a:grpSpLocks/>
          </p:cNvGrpSpPr>
          <p:nvPr/>
        </p:nvGrpSpPr>
        <p:grpSpPr bwMode="auto">
          <a:xfrm>
            <a:off x="0" y="0"/>
            <a:ext cx="9144000" cy="6122988"/>
            <a:chOff x="0" y="381000"/>
            <a:chExt cx="9144000" cy="6123214"/>
          </a:xfrm>
        </p:grpSpPr>
        <p:pic>
          <p:nvPicPr>
            <p:cNvPr id="4099" name="Picture 1" descr="Screen Shot 2012-09-28 at 11.22.10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81000"/>
              <a:ext cx="9144000" cy="6123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0" name="Group 5"/>
            <p:cNvGrpSpPr>
              <a:grpSpLocks/>
            </p:cNvGrpSpPr>
            <p:nvPr/>
          </p:nvGrpSpPr>
          <p:grpSpPr bwMode="auto">
            <a:xfrm>
              <a:off x="3227388" y="6235642"/>
              <a:ext cx="2728912" cy="258397"/>
              <a:chOff x="3227388" y="6235642"/>
              <a:chExt cx="2728912" cy="258397"/>
            </a:xfrm>
          </p:grpSpPr>
          <p:sp>
            <p:nvSpPr>
              <p:cNvPr id="3" name="Rectangle 2"/>
              <p:cNvSpPr>
                <a:spLocks noChangeArrowheads="1"/>
              </p:cNvSpPr>
              <p:nvPr/>
            </p:nvSpPr>
            <p:spPr bwMode="auto">
              <a:xfrm>
                <a:off x="3227388" y="6235916"/>
                <a:ext cx="180975" cy="252423"/>
              </a:xfrm>
              <a:prstGeom prst="rect">
                <a:avLst/>
              </a:prstGeom>
              <a:solidFill>
                <a:schemeClr val="bg1"/>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4" name="Rectangle 3"/>
              <p:cNvSpPr>
                <a:spLocks noChangeArrowheads="1"/>
              </p:cNvSpPr>
              <p:nvPr/>
            </p:nvSpPr>
            <p:spPr bwMode="auto">
              <a:xfrm>
                <a:off x="5775325" y="6242266"/>
                <a:ext cx="180975" cy="252423"/>
              </a:xfrm>
              <a:prstGeom prst="rect">
                <a:avLst/>
              </a:prstGeom>
              <a:solidFill>
                <a:schemeClr val="bg1"/>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grpSp>
      </p:grpSp>
      <p:pic>
        <p:nvPicPr>
          <p:cNvPr id="7" name="Picture 6" descr="dahsboard.png"/>
          <p:cNvPicPr>
            <a:picLocks noChangeAspect="1"/>
          </p:cNvPicPr>
          <p:nvPr/>
        </p:nvPicPr>
        <p:blipFill rotWithShape="1">
          <a:blip r:embed="rId3" cstate="screen">
            <a:extLst>
              <a:ext uri="{28A0092B-C50C-407E-A947-70E740481C1C}">
                <a14:useLocalDpi xmlns:a14="http://schemas.microsoft.com/office/drawing/2010/main"/>
              </a:ext>
            </a:extLst>
          </a:blip>
          <a:srcRect l="2858" b="-29"/>
          <a:stretch/>
        </p:blipFill>
        <p:spPr>
          <a:xfrm>
            <a:off x="-43366" y="1225694"/>
            <a:ext cx="9144000" cy="5954452"/>
          </a:xfrm>
          <a:prstGeom prst="rect">
            <a:avLst/>
          </a:prstGeom>
        </p:spPr>
      </p:pic>
      <p:sp>
        <p:nvSpPr>
          <p:cNvPr id="6" name="Slide Number Placeholder 5">
            <a:extLst>
              <a:ext uri="{FF2B5EF4-FFF2-40B4-BE49-F238E27FC236}">
                <a16:creationId xmlns:a16="http://schemas.microsoft.com/office/drawing/2014/main" id="{F5E635DE-F42F-4065-AB4D-3D862830658E}"/>
              </a:ext>
            </a:extLst>
          </p:cNvPr>
          <p:cNvSpPr>
            <a:spLocks noGrp="1"/>
          </p:cNvSpPr>
          <p:nvPr>
            <p:ph type="sldNum" sz="quarter" idx="10"/>
          </p:nvPr>
        </p:nvSpPr>
        <p:spPr/>
        <p:txBody>
          <a:bodyPr/>
          <a:lstStyle/>
          <a:p>
            <a:fld id="{3235500C-8857-D54E-A821-0843ADED73D9}" type="slidenum">
              <a:rPr lang="en-US" smtClean="0"/>
              <a:pPr/>
              <a:t>37</a:t>
            </a:fld>
            <a:endParaRPr lang="en-US"/>
          </a:p>
        </p:txBody>
      </p:sp>
    </p:spTree>
    <p:extLst>
      <p:ext uri="{BB962C8B-B14F-4D97-AF65-F5344CB8AC3E}">
        <p14:creationId xmlns:p14="http://schemas.microsoft.com/office/powerpoint/2010/main" val="35427306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6"/>
          <p:cNvGrpSpPr>
            <a:grpSpLocks/>
          </p:cNvGrpSpPr>
          <p:nvPr/>
        </p:nvGrpSpPr>
        <p:grpSpPr bwMode="auto">
          <a:xfrm>
            <a:off x="0" y="0"/>
            <a:ext cx="9144000" cy="6145336"/>
            <a:chOff x="0" y="508000"/>
            <a:chExt cx="9144000" cy="5825289"/>
          </a:xfrm>
        </p:grpSpPr>
        <p:pic>
          <p:nvPicPr>
            <p:cNvPr id="5123" name="Picture 1" descr="Screen Shot 2012-09-28 at 10.35.42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508000"/>
              <a:ext cx="9144000" cy="5825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4219575" y="6080843"/>
              <a:ext cx="180975" cy="250857"/>
            </a:xfrm>
            <a:prstGeom prst="rect">
              <a:avLst/>
            </a:prstGeom>
            <a:solidFill>
              <a:schemeClr val="bg1"/>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4" name="Rectangle 3"/>
            <p:cNvSpPr>
              <a:spLocks noChangeArrowheads="1"/>
            </p:cNvSpPr>
            <p:nvPr/>
          </p:nvSpPr>
          <p:spPr bwMode="auto">
            <a:xfrm>
              <a:off x="6905625" y="6071317"/>
              <a:ext cx="180975" cy="252446"/>
            </a:xfrm>
            <a:prstGeom prst="rect">
              <a:avLst/>
            </a:prstGeom>
            <a:solidFill>
              <a:schemeClr val="bg1"/>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grpSp>
      <p:pic>
        <p:nvPicPr>
          <p:cNvPr id="6" name="Picture 5" descr="dahsboard.png"/>
          <p:cNvPicPr>
            <a:picLocks noChangeAspect="1"/>
          </p:cNvPicPr>
          <p:nvPr/>
        </p:nvPicPr>
        <p:blipFill rotWithShape="1">
          <a:blip r:embed="rId3" cstate="screen">
            <a:extLst>
              <a:ext uri="{28A0092B-C50C-407E-A947-70E740481C1C}">
                <a14:useLocalDpi xmlns:a14="http://schemas.microsoft.com/office/drawing/2010/main"/>
              </a:ext>
            </a:extLst>
          </a:blip>
          <a:srcRect l="2858" b="-29"/>
          <a:stretch/>
        </p:blipFill>
        <p:spPr>
          <a:xfrm>
            <a:off x="0" y="1510671"/>
            <a:ext cx="9144000" cy="5954452"/>
          </a:xfrm>
          <a:prstGeom prst="rect">
            <a:avLst/>
          </a:prstGeom>
        </p:spPr>
      </p:pic>
      <p:sp>
        <p:nvSpPr>
          <p:cNvPr id="7" name="Slide Number Placeholder 6">
            <a:extLst>
              <a:ext uri="{FF2B5EF4-FFF2-40B4-BE49-F238E27FC236}">
                <a16:creationId xmlns:a16="http://schemas.microsoft.com/office/drawing/2014/main" id="{C29ED356-0350-4895-9ACB-B72A40EBFC28}"/>
              </a:ext>
            </a:extLst>
          </p:cNvPr>
          <p:cNvSpPr>
            <a:spLocks noGrp="1"/>
          </p:cNvSpPr>
          <p:nvPr>
            <p:ph type="sldNum" sz="quarter" idx="10"/>
          </p:nvPr>
        </p:nvSpPr>
        <p:spPr/>
        <p:txBody>
          <a:bodyPr/>
          <a:lstStyle/>
          <a:p>
            <a:fld id="{3235500C-8857-D54E-A821-0843ADED73D9}" type="slidenum">
              <a:rPr lang="en-US" smtClean="0"/>
              <a:pPr/>
              <a:t>38</a:t>
            </a:fld>
            <a:endParaRPr lang="en-US"/>
          </a:p>
        </p:txBody>
      </p:sp>
    </p:spTree>
    <p:extLst>
      <p:ext uri="{BB962C8B-B14F-4D97-AF65-F5344CB8AC3E}">
        <p14:creationId xmlns:p14="http://schemas.microsoft.com/office/powerpoint/2010/main" val="320046554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4"/>
          <p:cNvGrpSpPr>
            <a:grpSpLocks/>
          </p:cNvGrpSpPr>
          <p:nvPr/>
        </p:nvGrpSpPr>
        <p:grpSpPr bwMode="auto">
          <a:xfrm>
            <a:off x="-426283" y="0"/>
            <a:ext cx="9570283" cy="6047650"/>
            <a:chOff x="0" y="266700"/>
            <a:chExt cx="8487342" cy="6327775"/>
          </a:xfrm>
        </p:grpSpPr>
        <p:pic>
          <p:nvPicPr>
            <p:cNvPr id="6147" name="Picture 1" descr="Screen Shot 2012-09-28 at 11.13.29 AM.png"/>
            <p:cNvPicPr>
              <a:picLocks noChangeAspect="1"/>
            </p:cNvPicPr>
            <p:nvPr/>
          </p:nvPicPr>
          <p:blipFill rotWithShape="1">
            <a:blip r:embed="rId2" cstate="screen">
              <a:extLst>
                <a:ext uri="{28A0092B-C50C-407E-A947-70E740481C1C}">
                  <a14:useLocalDpi xmlns:a14="http://schemas.microsoft.com/office/drawing/2010/main"/>
                </a:ext>
              </a:extLst>
            </a:blip>
            <a:srcRect l="-4135" r="11316"/>
            <a:stretch/>
          </p:blipFill>
          <p:spPr bwMode="auto">
            <a:xfrm>
              <a:off x="0" y="266700"/>
              <a:ext cx="8487342" cy="630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2743200" y="6342063"/>
              <a:ext cx="180975" cy="252412"/>
            </a:xfrm>
            <a:prstGeom prst="rect">
              <a:avLst/>
            </a:prstGeom>
            <a:solidFill>
              <a:schemeClr val="bg1"/>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4" name="Rectangle 3"/>
            <p:cNvSpPr>
              <a:spLocks noChangeArrowheads="1"/>
            </p:cNvSpPr>
            <p:nvPr/>
          </p:nvSpPr>
          <p:spPr bwMode="auto">
            <a:xfrm>
              <a:off x="5289550" y="6323013"/>
              <a:ext cx="182563" cy="250825"/>
            </a:xfrm>
            <a:prstGeom prst="rect">
              <a:avLst/>
            </a:prstGeom>
            <a:solidFill>
              <a:schemeClr val="bg1"/>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grpSp>
      <p:pic>
        <p:nvPicPr>
          <p:cNvPr id="6" name="Picture 5" descr="dahsboard.png"/>
          <p:cNvPicPr>
            <a:picLocks noChangeAspect="1"/>
          </p:cNvPicPr>
          <p:nvPr/>
        </p:nvPicPr>
        <p:blipFill rotWithShape="1">
          <a:blip r:embed="rId3" cstate="screen">
            <a:extLst>
              <a:ext uri="{28A0092B-C50C-407E-A947-70E740481C1C}">
                <a14:useLocalDpi xmlns:a14="http://schemas.microsoft.com/office/drawing/2010/main"/>
              </a:ext>
            </a:extLst>
          </a:blip>
          <a:srcRect l="2858" b="-29"/>
          <a:stretch/>
        </p:blipFill>
        <p:spPr>
          <a:xfrm>
            <a:off x="-229220" y="1361987"/>
            <a:ext cx="9373220" cy="5954452"/>
          </a:xfrm>
          <a:prstGeom prst="rect">
            <a:avLst/>
          </a:prstGeom>
        </p:spPr>
      </p:pic>
      <p:sp>
        <p:nvSpPr>
          <p:cNvPr id="7" name="Slide Number Placeholder 6">
            <a:extLst>
              <a:ext uri="{FF2B5EF4-FFF2-40B4-BE49-F238E27FC236}">
                <a16:creationId xmlns:a16="http://schemas.microsoft.com/office/drawing/2014/main" id="{567544B0-BCF4-42EA-AC52-755C69FD7275}"/>
              </a:ext>
            </a:extLst>
          </p:cNvPr>
          <p:cNvSpPr>
            <a:spLocks noGrp="1"/>
          </p:cNvSpPr>
          <p:nvPr>
            <p:ph type="sldNum" sz="quarter" idx="10"/>
          </p:nvPr>
        </p:nvSpPr>
        <p:spPr/>
        <p:txBody>
          <a:bodyPr/>
          <a:lstStyle/>
          <a:p>
            <a:fld id="{3235500C-8857-D54E-A821-0843ADED73D9}" type="slidenum">
              <a:rPr lang="en-US" smtClean="0"/>
              <a:pPr/>
              <a:t>39</a:t>
            </a:fld>
            <a:endParaRPr lang="en-US"/>
          </a:p>
        </p:txBody>
      </p:sp>
    </p:spTree>
    <p:extLst>
      <p:ext uri="{BB962C8B-B14F-4D97-AF65-F5344CB8AC3E}">
        <p14:creationId xmlns:p14="http://schemas.microsoft.com/office/powerpoint/2010/main" val="9563255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C:\Documents and Settings\632hans.r\Desktop\Drivers Ed\Reference Points\MVC-002F.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681" y="-1"/>
            <a:ext cx="9241681" cy="6931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AutoShape 4"/>
          <p:cNvSpPr>
            <a:spLocks noChangeArrowheads="1"/>
          </p:cNvSpPr>
          <p:nvPr/>
        </p:nvSpPr>
        <p:spPr bwMode="auto">
          <a:xfrm rot="1088494">
            <a:off x="3733800" y="4797265"/>
            <a:ext cx="457200" cy="1516063"/>
          </a:xfrm>
          <a:prstGeom prst="upDownArrow">
            <a:avLst>
              <a:gd name="adj1" fmla="val 31250"/>
              <a:gd name="adj2" fmla="val 72230"/>
            </a:avLst>
          </a:prstGeom>
          <a:solidFill>
            <a:schemeClr val="accent1"/>
          </a:solidFill>
          <a:ln w="9525">
            <a:solidFill>
              <a:schemeClr val="tx1"/>
            </a:solidFill>
            <a:miter lim="800000"/>
            <a:headEnd/>
            <a:tailEnd/>
          </a:ln>
        </p:spPr>
        <p:txBody>
          <a:bodyPr wrap="none" anchor="ctr"/>
          <a:lstStyle/>
          <a:p>
            <a:pPr algn="ctr"/>
            <a:endParaRPr lang="en-US"/>
          </a:p>
        </p:txBody>
      </p:sp>
      <p:sp>
        <p:nvSpPr>
          <p:cNvPr id="6149" name="Text Box 5"/>
          <p:cNvSpPr txBox="1">
            <a:spLocks noChangeArrowheads="1"/>
          </p:cNvSpPr>
          <p:nvPr/>
        </p:nvSpPr>
        <p:spPr bwMode="auto">
          <a:xfrm>
            <a:off x="1655180" y="5555296"/>
            <a:ext cx="2133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en-US" sz="1800" b="1" dirty="0">
                <a:ln>
                  <a:solidFill>
                    <a:schemeClr val="tx1"/>
                  </a:solidFill>
                </a:ln>
                <a:solidFill>
                  <a:schemeClr val="bg1"/>
                </a:solidFill>
              </a:rPr>
              <a:t>12-15 Feet</a:t>
            </a:r>
          </a:p>
        </p:txBody>
      </p:sp>
      <p:sp>
        <p:nvSpPr>
          <p:cNvPr id="4" name="Slide Number Placeholder 3">
            <a:extLst>
              <a:ext uri="{FF2B5EF4-FFF2-40B4-BE49-F238E27FC236}">
                <a16:creationId xmlns:a16="http://schemas.microsoft.com/office/drawing/2014/main" id="{8A4A14E8-5DFD-4CC3-A4BF-28A911B3EEAB}"/>
              </a:ext>
            </a:extLst>
          </p:cNvPr>
          <p:cNvSpPr>
            <a:spLocks noGrp="1"/>
          </p:cNvSpPr>
          <p:nvPr>
            <p:ph type="sldNum" sz="quarter" idx="10"/>
          </p:nvPr>
        </p:nvSpPr>
        <p:spPr>
          <a:xfrm>
            <a:off x="7708738" y="6356350"/>
            <a:ext cx="796723" cy="365125"/>
          </a:xfrm>
        </p:spPr>
        <p:txBody>
          <a:bodyPr/>
          <a:lstStyle/>
          <a:p>
            <a:fld id="{3235500C-8857-D54E-A821-0843ADED73D9}" type="slidenum">
              <a:rPr lang="en-US" smtClean="0"/>
              <a:pPr/>
              <a:t>4</a:t>
            </a:fld>
            <a:endParaRPr lang="en-US" dirty="0"/>
          </a:p>
        </p:txBody>
      </p:sp>
    </p:spTree>
    <p:extLst>
      <p:ext uri="{BB962C8B-B14F-4D97-AF65-F5344CB8AC3E}">
        <p14:creationId xmlns:p14="http://schemas.microsoft.com/office/powerpoint/2010/main" val="4146149956"/>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4" fill="hold" grpId="0" nodeType="afterEffect">
                                  <p:stCondLst>
                                    <p:cond delay="3000"/>
                                  </p:stCondLst>
                                  <p:childTnLst>
                                    <p:set>
                                      <p:cBhvr>
                                        <p:cTn id="6" dur="1" fill="hold">
                                          <p:stCondLst>
                                            <p:cond delay="0"/>
                                          </p:stCondLst>
                                        </p:cTn>
                                        <p:tgtEl>
                                          <p:spTgt spid="6148"/>
                                        </p:tgtEl>
                                        <p:attrNameLst>
                                          <p:attrName>style.visibility</p:attrName>
                                        </p:attrNameLst>
                                      </p:cBhvr>
                                      <p:to>
                                        <p:strVal val="visible"/>
                                      </p:to>
                                    </p:set>
                                    <p:anim calcmode="lin" valueType="num">
                                      <p:cBhvr>
                                        <p:cTn id="7" dur="500" fill="hold"/>
                                        <p:tgtEl>
                                          <p:spTgt spid="6148"/>
                                        </p:tgtEl>
                                        <p:attrNameLst>
                                          <p:attrName>ppt_x</p:attrName>
                                        </p:attrNameLst>
                                      </p:cBhvr>
                                      <p:tavLst>
                                        <p:tav tm="0">
                                          <p:val>
                                            <p:strVal val="#ppt_x"/>
                                          </p:val>
                                        </p:tav>
                                        <p:tav tm="100000">
                                          <p:val>
                                            <p:strVal val="#ppt_x"/>
                                          </p:val>
                                        </p:tav>
                                      </p:tavLst>
                                    </p:anim>
                                    <p:anim calcmode="lin" valueType="num">
                                      <p:cBhvr>
                                        <p:cTn id="8" dur="500" fill="hold"/>
                                        <p:tgtEl>
                                          <p:spTgt spid="6148"/>
                                        </p:tgtEl>
                                        <p:attrNameLst>
                                          <p:attrName>ppt_y</p:attrName>
                                        </p:attrNameLst>
                                      </p:cBhvr>
                                      <p:tavLst>
                                        <p:tav tm="0">
                                          <p:val>
                                            <p:strVal val="#ppt_y+#ppt_h/2"/>
                                          </p:val>
                                        </p:tav>
                                        <p:tav tm="100000">
                                          <p:val>
                                            <p:strVal val="#ppt_y"/>
                                          </p:val>
                                        </p:tav>
                                      </p:tavLst>
                                    </p:anim>
                                    <p:anim calcmode="lin" valueType="num">
                                      <p:cBhvr>
                                        <p:cTn id="9" dur="500" fill="hold"/>
                                        <p:tgtEl>
                                          <p:spTgt spid="6148"/>
                                        </p:tgtEl>
                                        <p:attrNameLst>
                                          <p:attrName>ppt_w</p:attrName>
                                        </p:attrNameLst>
                                      </p:cBhvr>
                                      <p:tavLst>
                                        <p:tav tm="0">
                                          <p:val>
                                            <p:strVal val="#ppt_w"/>
                                          </p:val>
                                        </p:tav>
                                        <p:tav tm="100000">
                                          <p:val>
                                            <p:strVal val="#ppt_w"/>
                                          </p:val>
                                        </p:tav>
                                      </p:tavLst>
                                    </p:anim>
                                    <p:anim calcmode="lin" valueType="num">
                                      <p:cBhvr>
                                        <p:cTn id="10" dur="500" fill="hold"/>
                                        <p:tgtEl>
                                          <p:spTgt spid="6148"/>
                                        </p:tgtEl>
                                        <p:attrNameLst>
                                          <p:attrName>ppt_h</p:attrName>
                                        </p:attrNameLst>
                                      </p:cBhvr>
                                      <p:tavLst>
                                        <p:tav tm="0">
                                          <p:val>
                                            <p:fltVal val="0"/>
                                          </p:val>
                                        </p:tav>
                                        <p:tav tm="100000">
                                          <p:val>
                                            <p:strVal val="#ppt_h"/>
                                          </p:val>
                                        </p:tav>
                                      </p:tavLst>
                                    </p:anim>
                                  </p:childTnLst>
                                </p:cTn>
                              </p:par>
                            </p:childTnLst>
                          </p:cTn>
                        </p:par>
                        <p:par>
                          <p:cTn id="11" fill="hold" nodeType="withGroup">
                            <p:stCondLst>
                              <p:cond delay="3500"/>
                            </p:stCondLst>
                            <p:childTnLst>
                              <p:par>
                                <p:cTn id="12" presetID="1" presetClass="entr" presetSubtype="0" fill="hold" grpId="0" nodeType="afterEffect">
                                  <p:stCondLst>
                                    <p:cond delay="0"/>
                                  </p:stCondLst>
                                  <p:childTnLst>
                                    <p:set>
                                      <p:cBhvr>
                                        <p:cTn id="13" dur="1" fill="hold">
                                          <p:stCondLst>
                                            <p:cond delay="0"/>
                                          </p:stCondLst>
                                        </p:cTn>
                                        <p:tgtEl>
                                          <p:spTgt spid="6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autoUpdateAnimBg="0"/>
      <p:bldP spid="6149"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descr="Screen Shot 2012-09-28 at 11.13.16 AM.png"/>
          <p:cNvPicPr>
            <a:picLocks noChangeAspect="1"/>
          </p:cNvPicPr>
          <p:nvPr/>
        </p:nvPicPr>
        <p:blipFill rotWithShape="1">
          <a:blip r:embed="rId2" cstate="screen">
            <a:extLst>
              <a:ext uri="{28A0092B-C50C-407E-A947-70E740481C1C}">
                <a14:useLocalDpi xmlns:a14="http://schemas.microsoft.com/office/drawing/2010/main"/>
              </a:ext>
            </a:extLst>
          </a:blip>
          <a:srcRect l="5507"/>
          <a:stretch/>
        </p:blipFill>
        <p:spPr bwMode="auto">
          <a:xfrm>
            <a:off x="0" y="0"/>
            <a:ext cx="9144000" cy="6393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4443413" y="6235700"/>
            <a:ext cx="180975" cy="252413"/>
          </a:xfrm>
          <a:prstGeom prst="rect">
            <a:avLst/>
          </a:prstGeom>
          <a:solidFill>
            <a:schemeClr val="bg1"/>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4" name="Rectangle 3"/>
          <p:cNvSpPr>
            <a:spLocks noChangeArrowheads="1"/>
          </p:cNvSpPr>
          <p:nvPr/>
        </p:nvSpPr>
        <p:spPr bwMode="auto">
          <a:xfrm>
            <a:off x="6989763" y="6242050"/>
            <a:ext cx="182562" cy="250825"/>
          </a:xfrm>
          <a:prstGeom prst="rect">
            <a:avLst/>
          </a:prstGeom>
          <a:solidFill>
            <a:schemeClr val="bg1"/>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pic>
        <p:nvPicPr>
          <p:cNvPr id="5" name="Picture 4" descr="dahsboard.png"/>
          <p:cNvPicPr>
            <a:picLocks noChangeAspect="1"/>
          </p:cNvPicPr>
          <p:nvPr/>
        </p:nvPicPr>
        <p:blipFill rotWithShape="1">
          <a:blip r:embed="rId3" cstate="screen">
            <a:extLst>
              <a:ext uri="{28A0092B-C50C-407E-A947-70E740481C1C}">
                <a14:useLocalDpi xmlns:a14="http://schemas.microsoft.com/office/drawing/2010/main"/>
              </a:ext>
            </a:extLst>
          </a:blip>
          <a:srcRect l="2858" b="-29"/>
          <a:stretch/>
        </p:blipFill>
        <p:spPr>
          <a:xfrm>
            <a:off x="0" y="1777061"/>
            <a:ext cx="9144000" cy="5954452"/>
          </a:xfrm>
          <a:prstGeom prst="rect">
            <a:avLst/>
          </a:prstGeom>
        </p:spPr>
      </p:pic>
      <p:sp>
        <p:nvSpPr>
          <p:cNvPr id="7" name="Slide Number Placeholder 6">
            <a:extLst>
              <a:ext uri="{FF2B5EF4-FFF2-40B4-BE49-F238E27FC236}">
                <a16:creationId xmlns:a16="http://schemas.microsoft.com/office/drawing/2014/main" id="{FF352ED7-A83C-43FF-BD31-3192B789DBAD}"/>
              </a:ext>
            </a:extLst>
          </p:cNvPr>
          <p:cNvSpPr>
            <a:spLocks noGrp="1"/>
          </p:cNvSpPr>
          <p:nvPr>
            <p:ph type="sldNum" sz="quarter" idx="10"/>
          </p:nvPr>
        </p:nvSpPr>
        <p:spPr/>
        <p:txBody>
          <a:bodyPr/>
          <a:lstStyle/>
          <a:p>
            <a:fld id="{3235500C-8857-D54E-A821-0843ADED73D9}" type="slidenum">
              <a:rPr lang="en-US" smtClean="0"/>
              <a:pPr/>
              <a:t>40</a:t>
            </a:fld>
            <a:endParaRPr lang="en-US"/>
          </a:p>
        </p:txBody>
      </p:sp>
    </p:spTree>
    <p:extLst>
      <p:ext uri="{BB962C8B-B14F-4D97-AF65-F5344CB8AC3E}">
        <p14:creationId xmlns:p14="http://schemas.microsoft.com/office/powerpoint/2010/main" val="420548479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4"/>
          <p:cNvGrpSpPr>
            <a:grpSpLocks/>
          </p:cNvGrpSpPr>
          <p:nvPr/>
        </p:nvGrpSpPr>
        <p:grpSpPr bwMode="auto">
          <a:xfrm>
            <a:off x="0" y="0"/>
            <a:ext cx="9144000" cy="5719656"/>
            <a:chOff x="0" y="0"/>
            <a:chExt cx="9144000" cy="6269038"/>
          </a:xfrm>
        </p:grpSpPr>
        <p:pic>
          <p:nvPicPr>
            <p:cNvPr id="9219" name="Picture 1" descr="Screen Shot 2012-08-16 at 6.54.37 P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26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2438400" y="6007100"/>
              <a:ext cx="180975" cy="252413"/>
            </a:xfrm>
            <a:prstGeom prst="rect">
              <a:avLst/>
            </a:prstGeom>
            <a:solidFill>
              <a:schemeClr val="bg1"/>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4" name="Rectangle 3"/>
            <p:cNvSpPr>
              <a:spLocks noChangeArrowheads="1"/>
            </p:cNvSpPr>
            <p:nvPr/>
          </p:nvSpPr>
          <p:spPr bwMode="auto">
            <a:xfrm>
              <a:off x="4984750" y="5988050"/>
              <a:ext cx="180975" cy="250825"/>
            </a:xfrm>
            <a:prstGeom prst="rect">
              <a:avLst/>
            </a:prstGeom>
            <a:solidFill>
              <a:schemeClr val="bg1"/>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grpSp>
      <p:pic>
        <p:nvPicPr>
          <p:cNvPr id="6" name="Picture 5" descr="dahsboard.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9856" y="1033646"/>
            <a:ext cx="9422638" cy="5824354"/>
          </a:xfrm>
          <a:prstGeom prst="rect">
            <a:avLst/>
          </a:prstGeom>
        </p:spPr>
      </p:pic>
      <p:sp>
        <p:nvSpPr>
          <p:cNvPr id="5" name="Title 4">
            <a:extLst>
              <a:ext uri="{FF2B5EF4-FFF2-40B4-BE49-F238E27FC236}">
                <a16:creationId xmlns:a16="http://schemas.microsoft.com/office/drawing/2014/main" id="{1B6A1FDB-EB9D-4348-9448-60A7F0E8CA4B}"/>
              </a:ext>
            </a:extLst>
          </p:cNvPr>
          <p:cNvSpPr>
            <a:spLocks noGrp="1"/>
          </p:cNvSpPr>
          <p:nvPr>
            <p:ph type="title"/>
          </p:nvPr>
        </p:nvSpPr>
        <p:spPr/>
        <p:txBody>
          <a:bodyPr/>
          <a:lstStyle/>
          <a:p>
            <a:endParaRPr lang="en-US"/>
          </a:p>
        </p:txBody>
      </p:sp>
      <p:sp>
        <p:nvSpPr>
          <p:cNvPr id="7" name="Slide Number Placeholder 6">
            <a:extLst>
              <a:ext uri="{FF2B5EF4-FFF2-40B4-BE49-F238E27FC236}">
                <a16:creationId xmlns:a16="http://schemas.microsoft.com/office/drawing/2014/main" id="{1C448B0C-78EF-4A29-8F0C-B0CBD5869121}"/>
              </a:ext>
            </a:extLst>
          </p:cNvPr>
          <p:cNvSpPr>
            <a:spLocks noGrp="1"/>
          </p:cNvSpPr>
          <p:nvPr>
            <p:ph type="sldNum" sz="quarter" idx="10"/>
          </p:nvPr>
        </p:nvSpPr>
        <p:spPr/>
        <p:txBody>
          <a:bodyPr/>
          <a:lstStyle/>
          <a:p>
            <a:fld id="{3235500C-8857-D54E-A821-0843ADED73D9}" type="slidenum">
              <a:rPr lang="en-US" smtClean="0"/>
              <a:pPr/>
              <a:t>41</a:t>
            </a:fld>
            <a:endParaRPr lang="en-US"/>
          </a:p>
        </p:txBody>
      </p:sp>
    </p:spTree>
    <p:extLst>
      <p:ext uri="{BB962C8B-B14F-4D97-AF65-F5344CB8AC3E}">
        <p14:creationId xmlns:p14="http://schemas.microsoft.com/office/powerpoint/2010/main" val="259855898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4"/>
          <p:cNvGrpSpPr>
            <a:grpSpLocks/>
          </p:cNvGrpSpPr>
          <p:nvPr/>
        </p:nvGrpSpPr>
        <p:grpSpPr bwMode="auto">
          <a:xfrm>
            <a:off x="0" y="0"/>
            <a:ext cx="9144000" cy="5534479"/>
            <a:chOff x="0" y="300038"/>
            <a:chExt cx="9144000" cy="6230937"/>
          </a:xfrm>
        </p:grpSpPr>
        <p:pic>
          <p:nvPicPr>
            <p:cNvPr id="10243" name="Picture 1" descr="Screen Shot 2012-09-28 at 11.09.27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00038"/>
              <a:ext cx="9144000" cy="623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3327400" y="6280150"/>
              <a:ext cx="180975" cy="250825"/>
            </a:xfrm>
            <a:prstGeom prst="rect">
              <a:avLst/>
            </a:prstGeom>
            <a:solidFill>
              <a:schemeClr val="bg1"/>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4" name="Rectangle 3"/>
            <p:cNvSpPr>
              <a:spLocks noChangeArrowheads="1"/>
            </p:cNvSpPr>
            <p:nvPr/>
          </p:nvSpPr>
          <p:spPr bwMode="auto">
            <a:xfrm>
              <a:off x="5875338" y="6259513"/>
              <a:ext cx="180975" cy="252412"/>
            </a:xfrm>
            <a:prstGeom prst="rect">
              <a:avLst/>
            </a:prstGeom>
            <a:solidFill>
              <a:schemeClr val="bg1"/>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grpSp>
      <p:pic>
        <p:nvPicPr>
          <p:cNvPr id="6" name="Picture 5" descr="dahsboard.png"/>
          <p:cNvPicPr>
            <a:picLocks noChangeAspect="1"/>
          </p:cNvPicPr>
          <p:nvPr/>
        </p:nvPicPr>
        <p:blipFill rotWithShape="1">
          <a:blip r:embed="rId3" cstate="screen">
            <a:extLst>
              <a:ext uri="{28A0092B-C50C-407E-A947-70E740481C1C}">
                <a14:useLocalDpi xmlns:a14="http://schemas.microsoft.com/office/drawing/2010/main"/>
              </a:ext>
            </a:extLst>
          </a:blip>
          <a:srcRect l="2858" b="-29"/>
          <a:stretch/>
        </p:blipFill>
        <p:spPr>
          <a:xfrm>
            <a:off x="0" y="1147392"/>
            <a:ext cx="9144000" cy="5954452"/>
          </a:xfrm>
          <a:prstGeom prst="rect">
            <a:avLst/>
          </a:prstGeom>
        </p:spPr>
      </p:pic>
      <p:sp>
        <p:nvSpPr>
          <p:cNvPr id="5" name="Title 4">
            <a:extLst>
              <a:ext uri="{FF2B5EF4-FFF2-40B4-BE49-F238E27FC236}">
                <a16:creationId xmlns:a16="http://schemas.microsoft.com/office/drawing/2014/main" id="{112FB417-44DA-495F-9D6E-77E499B21C84}"/>
              </a:ext>
            </a:extLst>
          </p:cNvPr>
          <p:cNvSpPr>
            <a:spLocks noGrp="1"/>
          </p:cNvSpPr>
          <p:nvPr>
            <p:ph type="title"/>
          </p:nvPr>
        </p:nvSpPr>
        <p:spPr/>
        <p:txBody>
          <a:bodyPr/>
          <a:lstStyle/>
          <a:p>
            <a:endParaRPr lang="en-US"/>
          </a:p>
        </p:txBody>
      </p:sp>
      <p:sp>
        <p:nvSpPr>
          <p:cNvPr id="7" name="Slide Number Placeholder 6">
            <a:extLst>
              <a:ext uri="{FF2B5EF4-FFF2-40B4-BE49-F238E27FC236}">
                <a16:creationId xmlns:a16="http://schemas.microsoft.com/office/drawing/2014/main" id="{6A4D60A5-C5F3-4589-8C8D-4CAA95BCAA33}"/>
              </a:ext>
            </a:extLst>
          </p:cNvPr>
          <p:cNvSpPr>
            <a:spLocks noGrp="1"/>
          </p:cNvSpPr>
          <p:nvPr>
            <p:ph type="sldNum" sz="quarter" idx="10"/>
          </p:nvPr>
        </p:nvSpPr>
        <p:spPr/>
        <p:txBody>
          <a:bodyPr/>
          <a:lstStyle/>
          <a:p>
            <a:fld id="{3235500C-8857-D54E-A821-0843ADED73D9}" type="slidenum">
              <a:rPr lang="en-US" smtClean="0"/>
              <a:pPr/>
              <a:t>42</a:t>
            </a:fld>
            <a:endParaRPr lang="en-US"/>
          </a:p>
        </p:txBody>
      </p:sp>
    </p:spTree>
    <p:extLst>
      <p:ext uri="{BB962C8B-B14F-4D97-AF65-F5344CB8AC3E}">
        <p14:creationId xmlns:p14="http://schemas.microsoft.com/office/powerpoint/2010/main" val="85999144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4"/>
          <p:cNvGrpSpPr>
            <a:grpSpLocks/>
          </p:cNvGrpSpPr>
          <p:nvPr/>
        </p:nvGrpSpPr>
        <p:grpSpPr bwMode="auto">
          <a:xfrm>
            <a:off x="0" y="0"/>
            <a:ext cx="9144000" cy="6376988"/>
            <a:chOff x="0" y="180975"/>
            <a:chExt cx="9144000" cy="6376988"/>
          </a:xfrm>
        </p:grpSpPr>
        <p:pic>
          <p:nvPicPr>
            <p:cNvPr id="11267" name="Picture 1" descr="Screen Shot 2012-09-28 at 11.05.02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80975"/>
              <a:ext cx="9144000" cy="63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2992438" y="6307138"/>
              <a:ext cx="180975" cy="250825"/>
            </a:xfrm>
            <a:prstGeom prst="rect">
              <a:avLst/>
            </a:prstGeom>
            <a:solidFill>
              <a:schemeClr val="bg1"/>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4" name="Rectangle 3"/>
            <p:cNvSpPr>
              <a:spLocks noChangeArrowheads="1"/>
            </p:cNvSpPr>
            <p:nvPr/>
          </p:nvSpPr>
          <p:spPr bwMode="auto">
            <a:xfrm>
              <a:off x="5538788" y="6286500"/>
              <a:ext cx="180975" cy="252413"/>
            </a:xfrm>
            <a:prstGeom prst="rect">
              <a:avLst/>
            </a:prstGeom>
            <a:solidFill>
              <a:schemeClr val="bg1"/>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grpSp>
      <p:pic>
        <p:nvPicPr>
          <p:cNvPr id="6" name="Picture 5" descr="dahsboard.png"/>
          <p:cNvPicPr>
            <a:picLocks noChangeAspect="1"/>
          </p:cNvPicPr>
          <p:nvPr/>
        </p:nvPicPr>
        <p:blipFill rotWithShape="1">
          <a:blip r:embed="rId3" cstate="screen">
            <a:extLst>
              <a:ext uri="{28A0092B-C50C-407E-A947-70E740481C1C}">
                <a14:useLocalDpi xmlns:a14="http://schemas.microsoft.com/office/drawing/2010/main"/>
              </a:ext>
            </a:extLst>
          </a:blip>
          <a:srcRect l="2858" b="-29"/>
          <a:stretch/>
        </p:blipFill>
        <p:spPr>
          <a:xfrm>
            <a:off x="0" y="1002670"/>
            <a:ext cx="9144000" cy="5954452"/>
          </a:xfrm>
          <a:prstGeom prst="rect">
            <a:avLst/>
          </a:prstGeom>
        </p:spPr>
      </p:pic>
      <p:sp>
        <p:nvSpPr>
          <p:cNvPr id="7" name="Slide Number Placeholder 6">
            <a:extLst>
              <a:ext uri="{FF2B5EF4-FFF2-40B4-BE49-F238E27FC236}">
                <a16:creationId xmlns:a16="http://schemas.microsoft.com/office/drawing/2014/main" id="{90C88249-1B9C-4552-999F-342CC7733303}"/>
              </a:ext>
            </a:extLst>
          </p:cNvPr>
          <p:cNvSpPr>
            <a:spLocks noGrp="1"/>
          </p:cNvSpPr>
          <p:nvPr>
            <p:ph type="sldNum" sz="quarter" idx="10"/>
          </p:nvPr>
        </p:nvSpPr>
        <p:spPr/>
        <p:txBody>
          <a:bodyPr/>
          <a:lstStyle/>
          <a:p>
            <a:fld id="{3235500C-8857-D54E-A821-0843ADED73D9}" type="slidenum">
              <a:rPr lang="en-US" smtClean="0"/>
              <a:pPr/>
              <a:t>43</a:t>
            </a:fld>
            <a:endParaRPr lang="en-US"/>
          </a:p>
        </p:txBody>
      </p:sp>
    </p:spTree>
    <p:extLst>
      <p:ext uri="{BB962C8B-B14F-4D97-AF65-F5344CB8AC3E}">
        <p14:creationId xmlns:p14="http://schemas.microsoft.com/office/powerpoint/2010/main" val="418172157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descr="Screen Shot 2012-09-28 at 11.04.04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0"/>
            <a:ext cx="9391805" cy="626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3163888" y="6261100"/>
            <a:ext cx="180975" cy="252413"/>
          </a:xfrm>
          <a:prstGeom prst="rect">
            <a:avLst/>
          </a:prstGeom>
          <a:solidFill>
            <a:schemeClr val="bg1"/>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4" name="Rectangle 3"/>
          <p:cNvSpPr>
            <a:spLocks noChangeArrowheads="1"/>
          </p:cNvSpPr>
          <p:nvPr/>
        </p:nvSpPr>
        <p:spPr bwMode="auto">
          <a:xfrm>
            <a:off x="5711825" y="6242050"/>
            <a:ext cx="180975" cy="250825"/>
          </a:xfrm>
          <a:prstGeom prst="rect">
            <a:avLst/>
          </a:prstGeom>
          <a:solidFill>
            <a:schemeClr val="bg1"/>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pic>
        <p:nvPicPr>
          <p:cNvPr id="5" name="Picture 4" descr="dahsboard.png"/>
          <p:cNvPicPr>
            <a:picLocks noChangeAspect="1"/>
          </p:cNvPicPr>
          <p:nvPr/>
        </p:nvPicPr>
        <p:blipFill rotWithShape="1">
          <a:blip r:embed="rId3" cstate="screen">
            <a:extLst>
              <a:ext uri="{28A0092B-C50C-407E-A947-70E740481C1C}">
                <a14:useLocalDpi xmlns:a14="http://schemas.microsoft.com/office/drawing/2010/main"/>
              </a:ext>
            </a:extLst>
          </a:blip>
          <a:srcRect l="2858" b="-29"/>
          <a:stretch/>
        </p:blipFill>
        <p:spPr>
          <a:xfrm>
            <a:off x="55756" y="1157548"/>
            <a:ext cx="9144000" cy="5954452"/>
          </a:xfrm>
          <a:prstGeom prst="rect">
            <a:avLst/>
          </a:prstGeom>
        </p:spPr>
      </p:pic>
      <p:sp>
        <p:nvSpPr>
          <p:cNvPr id="7" name="Slide Number Placeholder 6">
            <a:extLst>
              <a:ext uri="{FF2B5EF4-FFF2-40B4-BE49-F238E27FC236}">
                <a16:creationId xmlns:a16="http://schemas.microsoft.com/office/drawing/2014/main" id="{1A75A1CE-C9F7-4AE4-A202-8D4D8691E46F}"/>
              </a:ext>
            </a:extLst>
          </p:cNvPr>
          <p:cNvSpPr>
            <a:spLocks noGrp="1"/>
          </p:cNvSpPr>
          <p:nvPr>
            <p:ph type="sldNum" sz="quarter" idx="10"/>
          </p:nvPr>
        </p:nvSpPr>
        <p:spPr/>
        <p:txBody>
          <a:bodyPr/>
          <a:lstStyle/>
          <a:p>
            <a:fld id="{3235500C-8857-D54E-A821-0843ADED73D9}" type="slidenum">
              <a:rPr lang="en-US" smtClean="0"/>
              <a:pPr/>
              <a:t>44</a:t>
            </a:fld>
            <a:endParaRPr lang="en-US"/>
          </a:p>
        </p:txBody>
      </p:sp>
    </p:spTree>
    <p:extLst>
      <p:ext uri="{BB962C8B-B14F-4D97-AF65-F5344CB8AC3E}">
        <p14:creationId xmlns:p14="http://schemas.microsoft.com/office/powerpoint/2010/main" val="405859719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descr="Screen Shot 2012-08-17 at 2.29.13 P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74230" y="-323837"/>
            <a:ext cx="11296509" cy="666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3408363" y="5907088"/>
            <a:ext cx="182562" cy="252412"/>
          </a:xfrm>
          <a:prstGeom prst="rect">
            <a:avLst/>
          </a:prstGeom>
          <a:solidFill>
            <a:schemeClr val="bg1"/>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4" name="Rectangle 3"/>
          <p:cNvSpPr>
            <a:spLocks noChangeArrowheads="1"/>
          </p:cNvSpPr>
          <p:nvPr/>
        </p:nvSpPr>
        <p:spPr bwMode="auto">
          <a:xfrm>
            <a:off x="5956300" y="5888038"/>
            <a:ext cx="180975" cy="252412"/>
          </a:xfrm>
          <a:prstGeom prst="rect">
            <a:avLst/>
          </a:prstGeom>
          <a:solidFill>
            <a:schemeClr val="bg1"/>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pic>
        <p:nvPicPr>
          <p:cNvPr id="5" name="Picture 4" descr="dahsboard.png"/>
          <p:cNvPicPr>
            <a:picLocks noChangeAspect="1"/>
          </p:cNvPicPr>
          <p:nvPr/>
        </p:nvPicPr>
        <p:blipFill rotWithShape="1">
          <a:blip r:embed="rId3" cstate="screen">
            <a:extLst>
              <a:ext uri="{28A0092B-C50C-407E-A947-70E740481C1C}">
                <a14:useLocalDpi xmlns:a14="http://schemas.microsoft.com/office/drawing/2010/main"/>
              </a:ext>
            </a:extLst>
          </a:blip>
          <a:srcRect l="2858" b="-29"/>
          <a:stretch/>
        </p:blipFill>
        <p:spPr>
          <a:xfrm>
            <a:off x="115451" y="1427498"/>
            <a:ext cx="9144000" cy="5954452"/>
          </a:xfrm>
          <a:prstGeom prst="rect">
            <a:avLst/>
          </a:prstGeom>
        </p:spPr>
      </p:pic>
      <p:sp>
        <p:nvSpPr>
          <p:cNvPr id="7" name="Slide Number Placeholder 6">
            <a:extLst>
              <a:ext uri="{FF2B5EF4-FFF2-40B4-BE49-F238E27FC236}">
                <a16:creationId xmlns:a16="http://schemas.microsoft.com/office/drawing/2014/main" id="{F7A97B46-97A5-4769-8280-BB101B91692B}"/>
              </a:ext>
            </a:extLst>
          </p:cNvPr>
          <p:cNvSpPr>
            <a:spLocks noGrp="1"/>
          </p:cNvSpPr>
          <p:nvPr>
            <p:ph type="sldNum" sz="quarter" idx="10"/>
          </p:nvPr>
        </p:nvSpPr>
        <p:spPr/>
        <p:txBody>
          <a:bodyPr/>
          <a:lstStyle/>
          <a:p>
            <a:fld id="{3235500C-8857-D54E-A821-0843ADED73D9}" type="slidenum">
              <a:rPr lang="en-US" smtClean="0"/>
              <a:pPr/>
              <a:t>45</a:t>
            </a:fld>
            <a:endParaRPr lang="en-US"/>
          </a:p>
        </p:txBody>
      </p:sp>
    </p:spTree>
    <p:extLst>
      <p:ext uri="{BB962C8B-B14F-4D97-AF65-F5344CB8AC3E}">
        <p14:creationId xmlns:p14="http://schemas.microsoft.com/office/powerpoint/2010/main" val="20438120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67084"/>
          </a:xfrm>
        </p:spPr>
        <p:txBody>
          <a:bodyPr>
            <a:normAutofit/>
          </a:bodyPr>
          <a:lstStyle/>
          <a:p>
            <a:r>
              <a:rPr lang="en-US" sz="4000" dirty="0">
                <a:solidFill>
                  <a:srgbClr val="C00000"/>
                </a:solidFill>
                <a:latin typeface="+mj-lt"/>
              </a:rPr>
              <a:t>Entering Traffic Safely</a:t>
            </a:r>
          </a:p>
        </p:txBody>
      </p:sp>
      <p:pic>
        <p:nvPicPr>
          <p:cNvPr id="4" name="2 2 Entering Traff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1371" y="1278426"/>
            <a:ext cx="7881257" cy="4433207"/>
          </a:xfrm>
          <a:prstGeom prst="rect">
            <a:avLst/>
          </a:prstGeom>
        </p:spPr>
      </p:pic>
      <p:sp>
        <p:nvSpPr>
          <p:cNvPr id="6" name="TextBox 5"/>
          <p:cNvSpPr txBox="1"/>
          <p:nvPr/>
        </p:nvSpPr>
        <p:spPr>
          <a:xfrm>
            <a:off x="3309257" y="6125517"/>
            <a:ext cx="4191000" cy="461665"/>
          </a:xfrm>
          <a:prstGeom prst="rect">
            <a:avLst/>
          </a:prstGeom>
          <a:noFill/>
        </p:spPr>
        <p:txBody>
          <a:bodyPr wrap="square" rtlCol="0">
            <a:spAutoFit/>
          </a:bodyPr>
          <a:lstStyle/>
          <a:p>
            <a:r>
              <a:rPr lang="en-US" sz="2400" dirty="0"/>
              <a:t>VIDEO: Entering Traffic</a:t>
            </a:r>
          </a:p>
        </p:txBody>
      </p:sp>
      <p:sp>
        <p:nvSpPr>
          <p:cNvPr id="7" name="Slide Number Placeholder 6">
            <a:extLst>
              <a:ext uri="{FF2B5EF4-FFF2-40B4-BE49-F238E27FC236}">
                <a16:creationId xmlns:a16="http://schemas.microsoft.com/office/drawing/2014/main" id="{EB3E770C-E445-49D9-9FEE-3F4E1205F24D}"/>
              </a:ext>
            </a:extLst>
          </p:cNvPr>
          <p:cNvSpPr>
            <a:spLocks noGrp="1"/>
          </p:cNvSpPr>
          <p:nvPr>
            <p:ph type="sldNum" sz="quarter" idx="10"/>
          </p:nvPr>
        </p:nvSpPr>
        <p:spPr/>
        <p:txBody>
          <a:bodyPr/>
          <a:lstStyle/>
          <a:p>
            <a:fld id="{3235500C-8857-D54E-A821-0843ADED73D9}" type="slidenum">
              <a:rPr lang="en-US" smtClean="0"/>
              <a:pPr/>
              <a:t>46</a:t>
            </a:fld>
            <a:endParaRPr lang="en-US"/>
          </a:p>
        </p:txBody>
      </p:sp>
    </p:spTree>
    <p:extLst>
      <p:ext uri="{BB962C8B-B14F-4D97-AF65-F5344CB8AC3E}">
        <p14:creationId xmlns:p14="http://schemas.microsoft.com/office/powerpoint/2010/main" val="17625661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bwMode="auto">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Autofit/>
          </a:bodyPr>
          <a:lstStyle/>
          <a:p>
            <a:r>
              <a:rPr lang="en-US" sz="1800" b="1" dirty="0">
                <a:latin typeface="Arial" charset="0"/>
              </a:rPr>
              <a:t>Montana Driver Education and Training</a:t>
            </a:r>
            <a:br>
              <a:rPr lang="en-US" sz="2400" b="1" dirty="0">
                <a:solidFill>
                  <a:srgbClr val="CC0066"/>
                </a:solidFill>
                <a:latin typeface="Arial" charset="0"/>
              </a:rPr>
            </a:br>
            <a:r>
              <a:rPr lang="en-US" sz="2400" b="1" dirty="0">
                <a:solidFill>
                  <a:srgbClr val="C00000"/>
                </a:solidFill>
                <a:latin typeface="Arial" charset="0"/>
              </a:rPr>
              <a:t>Standards and Benchmarks</a:t>
            </a:r>
          </a:p>
        </p:txBody>
      </p:sp>
      <p:sp>
        <p:nvSpPr>
          <p:cNvPr id="110595" name="Rectangle 3"/>
          <p:cNvSpPr>
            <a:spLocks noGrp="1" noChangeArrowheads="1"/>
          </p:cNvSpPr>
          <p:nvPr>
            <p:ph type="body" idx="4294967295"/>
          </p:nvPr>
        </p:nvSpPr>
        <p:spPr>
          <a:xfrm>
            <a:off x="0" y="1150938"/>
            <a:ext cx="4011613" cy="5160962"/>
          </a:xfrm>
        </p:spPr>
        <p:txBody>
          <a:bodyPr>
            <a:noAutofit/>
          </a:bodyPr>
          <a:lstStyle/>
          <a:p>
            <a:pPr marL="0" indent="0">
              <a:lnSpc>
                <a:spcPct val="80000"/>
              </a:lnSpc>
              <a:buNone/>
            </a:pPr>
            <a:r>
              <a:rPr lang="en-US" sz="900" b="1" dirty="0">
                <a:latin typeface="Arial" charset="0"/>
              </a:rPr>
              <a:t>1.  </a:t>
            </a:r>
            <a:r>
              <a:rPr lang="en-US" sz="900" b="1" u="sng" dirty="0">
                <a:latin typeface="Arial" charset="0"/>
              </a:rPr>
              <a:t>Laws and Highway System</a:t>
            </a:r>
          </a:p>
          <a:p>
            <a:pPr marL="640080" lvl="1" indent="-457200">
              <a:lnSpc>
                <a:spcPct val="120000"/>
              </a:lnSpc>
              <a:buFontTx/>
              <a:buNone/>
            </a:pPr>
            <a:r>
              <a:rPr lang="en-US" sz="900" dirty="0">
                <a:latin typeface="Arial" charset="0"/>
              </a:rPr>
              <a:t>1.1.  	know the laws outlined in the Montana Driver's manual;</a:t>
            </a:r>
          </a:p>
          <a:p>
            <a:pPr marL="640080" lvl="1" indent="-457200">
              <a:lnSpc>
                <a:spcPct val="120000"/>
              </a:lnSpc>
              <a:buFontTx/>
              <a:buNone/>
            </a:pPr>
            <a:r>
              <a:rPr lang="en-US" sz="900" dirty="0">
                <a:latin typeface="Arial" charset="0"/>
              </a:rPr>
              <a:t>1.2.  	understand the laws outlined in the Montana Driver's Manual; and</a:t>
            </a:r>
          </a:p>
          <a:p>
            <a:pPr marL="640080" lvl="1" indent="-457200">
              <a:lnSpc>
                <a:spcPct val="120000"/>
              </a:lnSpc>
              <a:buFontTx/>
              <a:buNone/>
            </a:pPr>
            <a:r>
              <a:rPr lang="en-US" sz="900" dirty="0">
                <a:latin typeface="Arial" charset="0"/>
              </a:rPr>
              <a:t>1.3.  	consistently demonstrate knowledge and understanding by responsible adherence to highway transportation system traffic laws and control devices.</a:t>
            </a:r>
          </a:p>
          <a:p>
            <a:pPr marL="0" indent="0">
              <a:lnSpc>
                <a:spcPct val="120000"/>
              </a:lnSpc>
              <a:buNone/>
            </a:pPr>
            <a:r>
              <a:rPr lang="en-US" sz="900" b="1" dirty="0">
                <a:latin typeface="Arial" charset="0"/>
              </a:rPr>
              <a:t>2.  </a:t>
            </a:r>
            <a:r>
              <a:rPr lang="en-US" sz="900" b="1" u="sng" dirty="0">
                <a:latin typeface="Arial" charset="0"/>
              </a:rPr>
              <a:t>Responsibility</a:t>
            </a:r>
            <a:endParaRPr lang="en-US" sz="900" dirty="0">
              <a:latin typeface="Arial" charset="0"/>
            </a:endParaRPr>
          </a:p>
          <a:p>
            <a:pPr marL="640080" lvl="1" indent="-457200">
              <a:lnSpc>
                <a:spcPct val="120000"/>
              </a:lnSpc>
              <a:buFontTx/>
              <a:buNone/>
            </a:pPr>
            <a:r>
              <a:rPr lang="en-US" sz="900" dirty="0">
                <a:latin typeface="Arial" charset="0"/>
              </a:rPr>
              <a:t>2.1.  	recognize the importance of making safe and responsible decisions for owning and operating a motor vehicle;</a:t>
            </a:r>
          </a:p>
          <a:p>
            <a:pPr marL="640080" lvl="1" indent="-457200">
              <a:lnSpc>
                <a:spcPct val="120000"/>
              </a:lnSpc>
              <a:buFontTx/>
              <a:buNone/>
            </a:pPr>
            <a:r>
              <a:rPr lang="en-US" sz="900" dirty="0">
                <a:latin typeface="Arial" charset="0"/>
              </a:rPr>
              <a:t>2.2	demonstrate the ability to make appropriate decisions while operating a motor vehicle;</a:t>
            </a:r>
          </a:p>
          <a:p>
            <a:pPr marL="640080" lvl="1" indent="-457200">
              <a:lnSpc>
                <a:spcPct val="120000"/>
              </a:lnSpc>
              <a:buFontTx/>
              <a:buNone/>
            </a:pPr>
            <a:r>
              <a:rPr lang="en-US" sz="900" dirty="0">
                <a:latin typeface="Arial" charset="0"/>
              </a:rPr>
              <a:t>2.3.  	consistently display respect for other users of the highway transportation system; and</a:t>
            </a:r>
          </a:p>
          <a:p>
            <a:pPr marL="640080" lvl="1" indent="-457200">
              <a:lnSpc>
                <a:spcPct val="120000"/>
              </a:lnSpc>
              <a:buFontTx/>
              <a:buNone/>
            </a:pPr>
            <a:r>
              <a:rPr lang="en-US" sz="900" dirty="0">
                <a:latin typeface="Arial" charset="0"/>
              </a:rPr>
              <a:t>2.4.  	develop positive habits and attitudes for responsible driving.</a:t>
            </a:r>
          </a:p>
          <a:p>
            <a:pPr marL="0" indent="0">
              <a:lnSpc>
                <a:spcPct val="120000"/>
              </a:lnSpc>
              <a:buNone/>
            </a:pPr>
            <a:r>
              <a:rPr lang="en-US" sz="900" b="1" dirty="0">
                <a:latin typeface="Arial" charset="0"/>
              </a:rPr>
              <a:t>3.  </a:t>
            </a:r>
            <a:r>
              <a:rPr lang="en-US" sz="900" b="1" u="sng" dirty="0">
                <a:latin typeface="Arial" charset="0"/>
              </a:rPr>
              <a:t>Visual Skills</a:t>
            </a:r>
          </a:p>
          <a:p>
            <a:pPr marL="640080" lvl="1" indent="-457200">
              <a:lnSpc>
                <a:spcPct val="120000"/>
              </a:lnSpc>
              <a:buFontTx/>
              <a:buNone/>
            </a:pPr>
            <a:r>
              <a:rPr lang="en-US" sz="900" dirty="0">
                <a:latin typeface="Arial" charset="0"/>
              </a:rPr>
              <a:t>3.1. 	 know proper visual skills for operating a motor vehicle;</a:t>
            </a:r>
          </a:p>
          <a:p>
            <a:pPr marL="640080" lvl="1" indent="-457200">
              <a:lnSpc>
                <a:spcPct val="120000"/>
              </a:lnSpc>
              <a:buFontTx/>
              <a:buNone/>
            </a:pPr>
            <a:r>
              <a:rPr lang="en-US" sz="900" dirty="0">
                <a:latin typeface="Arial" charset="0"/>
              </a:rPr>
              <a:t>3.2.  	communicate and explain proper visual skills for operating a motor vehicle;</a:t>
            </a:r>
          </a:p>
          <a:p>
            <a:pPr marL="640080" lvl="1" indent="-457200">
              <a:lnSpc>
                <a:spcPct val="120000"/>
              </a:lnSpc>
              <a:buFontTx/>
              <a:buNone/>
            </a:pPr>
            <a:r>
              <a:rPr lang="en-US" sz="900" dirty="0">
                <a:latin typeface="Arial" charset="0"/>
              </a:rPr>
              <a:t>3.3. 	 demonstrate the use of proper visual skills for operating a motor vehicle; and</a:t>
            </a:r>
          </a:p>
          <a:p>
            <a:pPr marL="640080" lvl="1" indent="-457200">
              <a:lnSpc>
                <a:spcPct val="120000"/>
              </a:lnSpc>
              <a:buFontTx/>
              <a:buNone/>
            </a:pPr>
            <a:r>
              <a:rPr lang="en-US" sz="900" dirty="0">
                <a:latin typeface="Arial" charset="0"/>
              </a:rPr>
              <a:t>3.4.  	develop habits and attitudes with regard to proper visual skills.</a:t>
            </a:r>
          </a:p>
          <a:p>
            <a:pPr marL="0" indent="0">
              <a:lnSpc>
                <a:spcPct val="120000"/>
              </a:lnSpc>
              <a:buNone/>
            </a:pPr>
            <a:r>
              <a:rPr lang="en-US" sz="900" b="1" dirty="0">
                <a:latin typeface="Arial" charset="0"/>
              </a:rPr>
              <a:t>4.  </a:t>
            </a:r>
            <a:r>
              <a:rPr lang="en-US" sz="900" b="1" u="sng" dirty="0">
                <a:latin typeface="Arial" charset="0"/>
              </a:rPr>
              <a:t>Vehicle Control</a:t>
            </a:r>
          </a:p>
          <a:p>
            <a:pPr marL="640080" lvl="1" indent="-457200">
              <a:lnSpc>
                <a:spcPct val="120000"/>
              </a:lnSpc>
              <a:buFontTx/>
              <a:buNone/>
            </a:pPr>
            <a:r>
              <a:rPr lang="en-US" sz="900" dirty="0">
                <a:latin typeface="Arial" charset="0"/>
              </a:rPr>
              <a:t>4.1.  	demonstrate smooth, safe and efficient operation of a motor vehicle; and</a:t>
            </a:r>
          </a:p>
          <a:p>
            <a:pPr marL="640080" lvl="1" indent="-457200">
              <a:lnSpc>
                <a:spcPct val="120000"/>
              </a:lnSpc>
              <a:buFontTx/>
              <a:buNone/>
            </a:pPr>
            <a:r>
              <a:rPr lang="en-US" sz="900" dirty="0">
                <a:latin typeface="Arial" charset="0"/>
              </a:rPr>
              <a:t>4.2.  	develop positive habits and attitudes relative to safe, efficient and smooth vehicle operation.</a:t>
            </a:r>
          </a:p>
          <a:p>
            <a:pPr marL="640080" lvl="1" indent="-457200" algn="r">
              <a:lnSpc>
                <a:spcPct val="120000"/>
              </a:lnSpc>
              <a:buFontTx/>
              <a:buNone/>
            </a:pPr>
            <a:endParaRPr lang="en-US" sz="1000" i="1" dirty="0">
              <a:latin typeface="Arial" charset="0"/>
            </a:endParaRPr>
          </a:p>
        </p:txBody>
      </p:sp>
      <p:sp>
        <p:nvSpPr>
          <p:cNvPr id="2" name="Rectangle 1"/>
          <p:cNvSpPr/>
          <p:nvPr/>
        </p:nvSpPr>
        <p:spPr>
          <a:xfrm>
            <a:off x="4350775" y="1160206"/>
            <a:ext cx="4488425" cy="5078313"/>
          </a:xfrm>
          <a:prstGeom prst="rect">
            <a:avLst/>
          </a:prstGeom>
        </p:spPr>
        <p:txBody>
          <a:bodyPr wrap="square">
            <a:spAutoFit/>
          </a:bodyPr>
          <a:lstStyle/>
          <a:p>
            <a:pPr marL="609600" indent="-609600">
              <a:lnSpc>
                <a:spcPct val="120000"/>
              </a:lnSpc>
              <a:buFontTx/>
              <a:buNone/>
            </a:pPr>
            <a:r>
              <a:rPr lang="en-US" sz="900" b="1" dirty="0">
                <a:latin typeface="Arial" charset="0"/>
              </a:rPr>
              <a:t>5.  </a:t>
            </a:r>
            <a:r>
              <a:rPr lang="en-US" sz="900" b="1" u="sng" dirty="0">
                <a:latin typeface="Arial" charset="0"/>
              </a:rPr>
              <a:t>Communication</a:t>
            </a:r>
          </a:p>
          <a:p>
            <a:pPr marL="640080" lvl="1" indent="-457200">
              <a:lnSpc>
                <a:spcPct val="120000"/>
              </a:lnSpc>
              <a:buFontTx/>
              <a:buNone/>
            </a:pPr>
            <a:r>
              <a:rPr lang="en-US" sz="900" dirty="0">
                <a:latin typeface="Arial" charset="0"/>
              </a:rPr>
              <a:t>5.1.  	consistently communicate driving intentions (i.e., use of lights, vehicle position, and personal signals);</a:t>
            </a:r>
          </a:p>
          <a:p>
            <a:pPr marL="640080" lvl="1" indent="-457200">
              <a:lnSpc>
                <a:spcPct val="120000"/>
              </a:lnSpc>
              <a:buFontTx/>
              <a:buNone/>
            </a:pPr>
            <a:r>
              <a:rPr lang="en-US" sz="900" dirty="0">
                <a:latin typeface="Arial" charset="0"/>
              </a:rPr>
              <a:t>5.2.  	adjust driver behavior based on observation of the highway transportation system and other roadway users;</a:t>
            </a:r>
          </a:p>
          <a:p>
            <a:pPr marL="640080" lvl="1" indent="-457200">
              <a:lnSpc>
                <a:spcPct val="120000"/>
              </a:lnSpc>
              <a:buFontTx/>
              <a:buNone/>
            </a:pPr>
            <a:r>
              <a:rPr lang="en-US" sz="900" dirty="0">
                <a:latin typeface="Arial" charset="0"/>
              </a:rPr>
              <a:t>5.3.	adjust communication (i.e., use of lights, vehicle position, and personal signals) based on observation of the highway transportation system and other users; and</a:t>
            </a:r>
          </a:p>
          <a:p>
            <a:pPr marL="640080" lvl="1" indent="-457200">
              <a:lnSpc>
                <a:spcPct val="120000"/>
              </a:lnSpc>
              <a:buFontTx/>
              <a:buNone/>
            </a:pPr>
            <a:r>
              <a:rPr lang="en-US" sz="900" dirty="0">
                <a:latin typeface="Arial" charset="0"/>
              </a:rPr>
              <a:t>5.4.	develop positive habits and attitudes for effective communication.</a:t>
            </a:r>
          </a:p>
          <a:p>
            <a:pPr marL="609600" indent="-609600">
              <a:lnSpc>
                <a:spcPct val="120000"/>
              </a:lnSpc>
              <a:buFontTx/>
              <a:buNone/>
            </a:pPr>
            <a:r>
              <a:rPr lang="en-US" sz="900" b="1" dirty="0">
                <a:latin typeface="Arial" charset="0"/>
              </a:rPr>
              <a:t>6.  </a:t>
            </a:r>
            <a:r>
              <a:rPr lang="en-US" sz="900" b="1" u="sng" dirty="0">
                <a:latin typeface="Arial" charset="0"/>
              </a:rPr>
              <a:t>Risk Management</a:t>
            </a:r>
          </a:p>
          <a:p>
            <a:pPr marL="640080" lvl="1" indent="-457200">
              <a:lnSpc>
                <a:spcPct val="120000"/>
              </a:lnSpc>
              <a:buFontTx/>
              <a:buNone/>
            </a:pPr>
            <a:r>
              <a:rPr lang="en-US" sz="900" dirty="0">
                <a:latin typeface="Arial" charset="0"/>
              </a:rPr>
              <a:t>6.1.	understand driver risk-management principles;</a:t>
            </a:r>
          </a:p>
          <a:p>
            <a:pPr marL="640080" lvl="1" indent="-457200">
              <a:lnSpc>
                <a:spcPct val="120000"/>
              </a:lnSpc>
              <a:buFontTx/>
              <a:buNone/>
            </a:pPr>
            <a:r>
              <a:rPr lang="en-US" sz="900" dirty="0">
                <a:latin typeface="Arial" charset="0"/>
              </a:rPr>
              <a:t>6.2. 	demonstrate driver risk-management strategies; and</a:t>
            </a:r>
          </a:p>
          <a:p>
            <a:pPr marL="640080" lvl="1" indent="-457200">
              <a:lnSpc>
                <a:spcPct val="120000"/>
              </a:lnSpc>
              <a:buFontTx/>
              <a:buNone/>
            </a:pPr>
            <a:r>
              <a:rPr lang="en-US" sz="900" dirty="0">
                <a:latin typeface="Arial" charset="0"/>
              </a:rPr>
              <a:t>6.3.	develop positive habits and attitudes for effective driver risk-management.</a:t>
            </a:r>
          </a:p>
          <a:p>
            <a:pPr marL="609600" indent="-609600">
              <a:lnSpc>
                <a:spcPct val="120000"/>
              </a:lnSpc>
              <a:buFontTx/>
              <a:buNone/>
            </a:pPr>
            <a:r>
              <a:rPr lang="en-US" sz="900" b="1" dirty="0">
                <a:latin typeface="Arial" charset="0"/>
              </a:rPr>
              <a:t>7.  </a:t>
            </a:r>
            <a:r>
              <a:rPr lang="en-US" sz="900" b="1" u="sng" dirty="0">
                <a:latin typeface="Arial" charset="0"/>
              </a:rPr>
              <a:t>Lifelong Learning</a:t>
            </a:r>
          </a:p>
          <a:p>
            <a:pPr marL="640080" lvl="1" indent="-457200">
              <a:lnSpc>
                <a:spcPct val="120000"/>
              </a:lnSpc>
              <a:buFontTx/>
              <a:buNone/>
            </a:pPr>
            <a:r>
              <a:rPr lang="en-US" sz="900" dirty="0">
                <a:latin typeface="Arial" charset="0"/>
              </a:rPr>
              <a:t>7.1. 	identify and use a range of learning strategies required to acquire or retain knowledge, positive driving habits, and driving skills for lifelong learning;</a:t>
            </a:r>
          </a:p>
          <a:p>
            <a:pPr marL="640080" lvl="1" indent="-457200">
              <a:lnSpc>
                <a:spcPct val="120000"/>
              </a:lnSpc>
              <a:buFontTx/>
              <a:buNone/>
            </a:pPr>
            <a:r>
              <a:rPr lang="en-US" sz="900" dirty="0">
                <a:latin typeface="Arial" charset="0"/>
              </a:rPr>
              <a:t>7.2.	establish learning goals that are based on an understanding of one’s own current and future learning needs; and</a:t>
            </a:r>
          </a:p>
          <a:p>
            <a:pPr marL="640080" lvl="1" indent="-457200">
              <a:lnSpc>
                <a:spcPct val="120000"/>
              </a:lnSpc>
              <a:buFontTx/>
              <a:buNone/>
            </a:pPr>
            <a:r>
              <a:rPr lang="en-US" sz="900" dirty="0">
                <a:latin typeface="Arial" charset="0"/>
              </a:rPr>
              <a:t>7.3. 	demonstrate knowledge and ability to make informed decisions required for positive driving habits, effective performance, and adaptation to change. </a:t>
            </a:r>
          </a:p>
          <a:p>
            <a:pPr marL="609600" indent="-609600">
              <a:lnSpc>
                <a:spcPct val="120000"/>
              </a:lnSpc>
              <a:buFontTx/>
              <a:buNone/>
            </a:pPr>
            <a:r>
              <a:rPr lang="en-US" sz="900" b="1" dirty="0">
                <a:latin typeface="Arial" charset="0"/>
              </a:rPr>
              <a:t>8.  </a:t>
            </a:r>
            <a:r>
              <a:rPr lang="en-US" sz="900" b="1" u="sng" dirty="0">
                <a:latin typeface="Arial" charset="0"/>
              </a:rPr>
              <a:t>Driving Experience</a:t>
            </a:r>
          </a:p>
          <a:p>
            <a:pPr marL="640080" lvl="1" indent="-457200">
              <a:lnSpc>
                <a:spcPct val="120000"/>
              </a:lnSpc>
              <a:buFontTx/>
              <a:buNone/>
            </a:pPr>
            <a:r>
              <a:rPr lang="en-US" sz="900" dirty="0">
                <a:latin typeface="Arial" charset="0"/>
              </a:rPr>
              <a:t>8.1.  	acquire at least the minimum number of BTW hours over at least the minimum number of days, as required by law, with a Montana-approved driver education teacher; and</a:t>
            </a:r>
          </a:p>
          <a:p>
            <a:pPr marL="640080" lvl="1" indent="-457200">
              <a:lnSpc>
                <a:spcPct val="120000"/>
              </a:lnSpc>
              <a:buFontTx/>
              <a:buNone/>
            </a:pPr>
            <a:r>
              <a:rPr lang="en-US" sz="900" dirty="0">
                <a:latin typeface="Arial" charset="0"/>
              </a:rPr>
              <a:t>8.2.	acquire additional behind-the-wheel driving experience with a parent or guardian’s assistance in a variety of driving situations (i.e., night, adverse weather, gravel road, etc.).</a:t>
            </a:r>
          </a:p>
        </p:txBody>
      </p:sp>
      <p:sp>
        <p:nvSpPr>
          <p:cNvPr id="4" name="Slide Number Placeholder 3">
            <a:extLst>
              <a:ext uri="{FF2B5EF4-FFF2-40B4-BE49-F238E27FC236}">
                <a16:creationId xmlns:a16="http://schemas.microsoft.com/office/drawing/2014/main" id="{525D8DE6-18F7-4152-9D9F-6BF9BBB4E0E5}"/>
              </a:ext>
            </a:extLst>
          </p:cNvPr>
          <p:cNvSpPr>
            <a:spLocks noGrp="1"/>
          </p:cNvSpPr>
          <p:nvPr>
            <p:ph type="sldNum" sz="quarter" idx="10"/>
          </p:nvPr>
        </p:nvSpPr>
        <p:spPr/>
        <p:txBody>
          <a:bodyPr/>
          <a:lstStyle/>
          <a:p>
            <a:fld id="{3235500C-8857-D54E-A821-0843ADED73D9}" type="slidenum">
              <a:rPr lang="en-US" smtClean="0"/>
              <a:pPr/>
              <a:t>47</a:t>
            </a:fld>
            <a:endParaRPr lang="en-US"/>
          </a:p>
        </p:txBody>
      </p:sp>
    </p:spTree>
    <p:extLst>
      <p:ext uri="{BB962C8B-B14F-4D97-AF65-F5344CB8AC3E}">
        <p14:creationId xmlns:p14="http://schemas.microsoft.com/office/powerpoint/2010/main" val="3006973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C:\Documents and Settings\632hans.r\Desktop\Drivers Ed\Reference Points\MVC-003F.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AutoShape 3"/>
          <p:cNvSpPr>
            <a:spLocks noChangeArrowheads="1"/>
          </p:cNvSpPr>
          <p:nvPr/>
        </p:nvSpPr>
        <p:spPr bwMode="auto">
          <a:xfrm rot="-2646724">
            <a:off x="2098483" y="5686809"/>
            <a:ext cx="1828800" cy="463550"/>
          </a:xfrm>
          <a:prstGeom prst="leftRightArrow">
            <a:avLst>
              <a:gd name="adj1" fmla="val 50000"/>
              <a:gd name="adj2" fmla="val 78904"/>
            </a:avLst>
          </a:prstGeom>
          <a:solidFill>
            <a:schemeClr val="accent1"/>
          </a:solidFill>
          <a:ln w="9525">
            <a:solidFill>
              <a:schemeClr val="tx1"/>
            </a:solidFill>
            <a:miter lim="800000"/>
            <a:headEnd/>
            <a:tailEnd/>
          </a:ln>
        </p:spPr>
        <p:txBody>
          <a:bodyPr wrap="none" anchor="ctr"/>
          <a:lstStyle/>
          <a:p>
            <a:endParaRPr lang="en-US"/>
          </a:p>
        </p:txBody>
      </p:sp>
      <p:sp>
        <p:nvSpPr>
          <p:cNvPr id="7172" name="Text Box 4"/>
          <p:cNvSpPr txBox="1">
            <a:spLocks noChangeArrowheads="1"/>
          </p:cNvSpPr>
          <p:nvPr/>
        </p:nvSpPr>
        <p:spPr bwMode="auto">
          <a:xfrm>
            <a:off x="4380534" y="5368793"/>
            <a:ext cx="1828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en-US" sz="1800" b="1" dirty="0">
                <a:ln>
                  <a:solidFill>
                    <a:schemeClr val="tx1"/>
                  </a:solidFill>
                </a:ln>
                <a:solidFill>
                  <a:schemeClr val="bg1"/>
                </a:solidFill>
              </a:rPr>
              <a:t>9-12 Feet</a:t>
            </a:r>
          </a:p>
        </p:txBody>
      </p:sp>
      <p:sp>
        <p:nvSpPr>
          <p:cNvPr id="4" name="Slide Number Placeholder 3">
            <a:extLst>
              <a:ext uri="{FF2B5EF4-FFF2-40B4-BE49-F238E27FC236}">
                <a16:creationId xmlns:a16="http://schemas.microsoft.com/office/drawing/2014/main" id="{06861DAC-0BE9-4B08-8628-E427057FB628}"/>
              </a:ext>
            </a:extLst>
          </p:cNvPr>
          <p:cNvSpPr>
            <a:spLocks noGrp="1"/>
          </p:cNvSpPr>
          <p:nvPr>
            <p:ph type="sldNum" sz="quarter" idx="10"/>
          </p:nvPr>
        </p:nvSpPr>
        <p:spPr>
          <a:xfrm>
            <a:off x="6460600" y="6356350"/>
            <a:ext cx="2133600" cy="365125"/>
          </a:xfrm>
        </p:spPr>
        <p:txBody>
          <a:bodyPr/>
          <a:lstStyle/>
          <a:p>
            <a:fld id="{3235500C-8857-D54E-A821-0843ADED73D9}" type="slidenum">
              <a:rPr lang="en-US" smtClean="0"/>
              <a:pPr/>
              <a:t>5</a:t>
            </a:fld>
            <a:endParaRPr lang="en-US"/>
          </a:p>
        </p:txBody>
      </p:sp>
    </p:spTree>
    <p:extLst>
      <p:ext uri="{BB962C8B-B14F-4D97-AF65-F5344CB8AC3E}">
        <p14:creationId xmlns:p14="http://schemas.microsoft.com/office/powerpoint/2010/main" val="1554734216"/>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4" fill="hold" grpId="0" nodeType="afterEffect">
                                  <p:stCondLst>
                                    <p:cond delay="3000"/>
                                  </p:stCondLst>
                                  <p:childTnLst>
                                    <p:set>
                                      <p:cBhvr>
                                        <p:cTn id="6" dur="1" fill="hold">
                                          <p:stCondLst>
                                            <p:cond delay="0"/>
                                          </p:stCondLst>
                                        </p:cTn>
                                        <p:tgtEl>
                                          <p:spTgt spid="7171"/>
                                        </p:tgtEl>
                                        <p:attrNameLst>
                                          <p:attrName>style.visibility</p:attrName>
                                        </p:attrNameLst>
                                      </p:cBhvr>
                                      <p:to>
                                        <p:strVal val="visible"/>
                                      </p:to>
                                    </p:set>
                                    <p:anim calcmode="lin" valueType="num">
                                      <p:cBhvr>
                                        <p:cTn id="7" dur="500" fill="hold"/>
                                        <p:tgtEl>
                                          <p:spTgt spid="7171"/>
                                        </p:tgtEl>
                                        <p:attrNameLst>
                                          <p:attrName>ppt_x</p:attrName>
                                        </p:attrNameLst>
                                      </p:cBhvr>
                                      <p:tavLst>
                                        <p:tav tm="0">
                                          <p:val>
                                            <p:strVal val="#ppt_x"/>
                                          </p:val>
                                        </p:tav>
                                        <p:tav tm="100000">
                                          <p:val>
                                            <p:strVal val="#ppt_x"/>
                                          </p:val>
                                        </p:tav>
                                      </p:tavLst>
                                    </p:anim>
                                    <p:anim calcmode="lin" valueType="num">
                                      <p:cBhvr>
                                        <p:cTn id="8" dur="500" fill="hold"/>
                                        <p:tgtEl>
                                          <p:spTgt spid="7171"/>
                                        </p:tgtEl>
                                        <p:attrNameLst>
                                          <p:attrName>ppt_y</p:attrName>
                                        </p:attrNameLst>
                                      </p:cBhvr>
                                      <p:tavLst>
                                        <p:tav tm="0">
                                          <p:val>
                                            <p:strVal val="#ppt_y+#ppt_h/2"/>
                                          </p:val>
                                        </p:tav>
                                        <p:tav tm="100000">
                                          <p:val>
                                            <p:strVal val="#ppt_y"/>
                                          </p:val>
                                        </p:tav>
                                      </p:tavLst>
                                    </p:anim>
                                    <p:anim calcmode="lin" valueType="num">
                                      <p:cBhvr>
                                        <p:cTn id="9" dur="500" fill="hold"/>
                                        <p:tgtEl>
                                          <p:spTgt spid="7171"/>
                                        </p:tgtEl>
                                        <p:attrNameLst>
                                          <p:attrName>ppt_w</p:attrName>
                                        </p:attrNameLst>
                                      </p:cBhvr>
                                      <p:tavLst>
                                        <p:tav tm="0">
                                          <p:val>
                                            <p:strVal val="#ppt_w"/>
                                          </p:val>
                                        </p:tav>
                                        <p:tav tm="100000">
                                          <p:val>
                                            <p:strVal val="#ppt_w"/>
                                          </p:val>
                                        </p:tav>
                                      </p:tavLst>
                                    </p:anim>
                                    <p:anim calcmode="lin" valueType="num">
                                      <p:cBhvr>
                                        <p:cTn id="10" dur="500" fill="hold"/>
                                        <p:tgtEl>
                                          <p:spTgt spid="7171"/>
                                        </p:tgtEl>
                                        <p:attrNameLst>
                                          <p:attrName>ppt_h</p:attrName>
                                        </p:attrNameLst>
                                      </p:cBhvr>
                                      <p:tavLst>
                                        <p:tav tm="0">
                                          <p:val>
                                            <p:fltVal val="0"/>
                                          </p:val>
                                        </p:tav>
                                        <p:tav tm="100000">
                                          <p:val>
                                            <p:strVal val="#ppt_h"/>
                                          </p:val>
                                        </p:tav>
                                      </p:tavLst>
                                    </p:anim>
                                  </p:childTnLst>
                                </p:cTn>
                              </p:par>
                            </p:childTnLst>
                          </p:cTn>
                        </p:par>
                        <p:par>
                          <p:cTn id="11" fill="hold">
                            <p:stCondLst>
                              <p:cond delay="3500"/>
                            </p:stCondLst>
                            <p:childTnLst>
                              <p:par>
                                <p:cTn id="12" presetID="1" presetClass="entr" presetSubtype="0" fill="hold" grpId="0" nodeType="afterEffect">
                                  <p:stCondLst>
                                    <p:cond delay="0"/>
                                  </p:stCondLst>
                                  <p:childTnLst>
                                    <p:set>
                                      <p:cBhvr>
                                        <p:cTn id="13"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p:bldP spid="717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C:\Documents and Settings\632hans.r\Desktop\Drivers Ed\Reference Points\MVC-004F.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9448"/>
            <a:ext cx="9236597" cy="6927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AutoShape 3"/>
          <p:cNvSpPr>
            <a:spLocks noChangeArrowheads="1"/>
          </p:cNvSpPr>
          <p:nvPr/>
        </p:nvSpPr>
        <p:spPr bwMode="auto">
          <a:xfrm rot="2133675">
            <a:off x="4721463" y="4553961"/>
            <a:ext cx="609600" cy="2133600"/>
          </a:xfrm>
          <a:prstGeom prst="upDownArrow">
            <a:avLst>
              <a:gd name="adj1" fmla="val 50000"/>
              <a:gd name="adj2" fmla="val 70000"/>
            </a:avLst>
          </a:prstGeom>
          <a:solidFill>
            <a:schemeClr val="accent1"/>
          </a:solidFill>
          <a:ln w="9525">
            <a:solidFill>
              <a:schemeClr val="tx1"/>
            </a:solidFill>
            <a:miter lim="800000"/>
            <a:headEnd/>
            <a:tailEnd/>
          </a:ln>
        </p:spPr>
        <p:txBody>
          <a:bodyPr wrap="none" anchor="ctr"/>
          <a:lstStyle/>
          <a:p>
            <a:endParaRPr lang="en-US"/>
          </a:p>
        </p:txBody>
      </p:sp>
      <p:sp>
        <p:nvSpPr>
          <p:cNvPr id="8196" name="Text Box 4"/>
          <p:cNvSpPr txBox="1">
            <a:spLocks noChangeArrowheads="1"/>
          </p:cNvSpPr>
          <p:nvPr/>
        </p:nvSpPr>
        <p:spPr bwMode="auto">
          <a:xfrm>
            <a:off x="6126133" y="4575661"/>
            <a:ext cx="16764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en-US" sz="1800" dirty="0">
                <a:solidFill>
                  <a:schemeClr val="bg1"/>
                </a:solidFill>
              </a:rPr>
              <a:t>12-15 Feet</a:t>
            </a:r>
          </a:p>
          <a:p>
            <a:pPr>
              <a:spcBef>
                <a:spcPct val="50000"/>
              </a:spcBef>
            </a:pPr>
            <a:endParaRPr lang="en-US" sz="1800" dirty="0">
              <a:solidFill>
                <a:schemeClr val="bg1"/>
              </a:solidFill>
            </a:endParaRPr>
          </a:p>
        </p:txBody>
      </p:sp>
      <p:sp>
        <p:nvSpPr>
          <p:cNvPr id="4" name="Slide Number Placeholder 3">
            <a:extLst>
              <a:ext uri="{FF2B5EF4-FFF2-40B4-BE49-F238E27FC236}">
                <a16:creationId xmlns:a16="http://schemas.microsoft.com/office/drawing/2014/main" id="{308E087B-7A3F-49EC-A68B-623E0B8B4F9E}"/>
              </a:ext>
            </a:extLst>
          </p:cNvPr>
          <p:cNvSpPr>
            <a:spLocks noGrp="1"/>
          </p:cNvSpPr>
          <p:nvPr>
            <p:ph type="sldNum" sz="quarter" idx="10"/>
          </p:nvPr>
        </p:nvSpPr>
        <p:spPr>
          <a:xfrm>
            <a:off x="6449025" y="6356350"/>
            <a:ext cx="2133600" cy="365125"/>
          </a:xfrm>
        </p:spPr>
        <p:txBody>
          <a:bodyPr/>
          <a:lstStyle/>
          <a:p>
            <a:fld id="{3235500C-8857-D54E-A821-0843ADED73D9}" type="slidenum">
              <a:rPr lang="en-US" smtClean="0"/>
              <a:pPr/>
              <a:t>6</a:t>
            </a:fld>
            <a:endParaRPr lang="en-US" dirty="0"/>
          </a:p>
        </p:txBody>
      </p:sp>
    </p:spTree>
    <p:extLst>
      <p:ext uri="{BB962C8B-B14F-4D97-AF65-F5344CB8AC3E}">
        <p14:creationId xmlns:p14="http://schemas.microsoft.com/office/powerpoint/2010/main" val="896453475"/>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4000"/>
                                  </p:stCondLst>
                                  <p:childTnLst>
                                    <p:set>
                                      <p:cBhvr>
                                        <p:cTn id="6" dur="1" fill="hold">
                                          <p:stCondLst>
                                            <p:cond delay="0"/>
                                          </p:stCondLst>
                                        </p:cTn>
                                        <p:tgtEl>
                                          <p:spTgt spid="8195"/>
                                        </p:tgtEl>
                                        <p:attrNameLst>
                                          <p:attrName>style.visibility</p:attrName>
                                        </p:attrNameLst>
                                      </p:cBhvr>
                                      <p:to>
                                        <p:strVal val="visible"/>
                                      </p:to>
                                    </p:set>
                                    <p:anim calcmode="lin" valueType="num">
                                      <p:cBhvr>
                                        <p:cTn id="7" dur="500" fill="hold"/>
                                        <p:tgtEl>
                                          <p:spTgt spid="8195"/>
                                        </p:tgtEl>
                                        <p:attrNameLst>
                                          <p:attrName>ppt_x</p:attrName>
                                        </p:attrNameLst>
                                      </p:cBhvr>
                                      <p:tavLst>
                                        <p:tav tm="0">
                                          <p:val>
                                            <p:strVal val="#ppt_x-#ppt_w/2"/>
                                          </p:val>
                                        </p:tav>
                                        <p:tav tm="100000">
                                          <p:val>
                                            <p:strVal val="#ppt_x"/>
                                          </p:val>
                                        </p:tav>
                                      </p:tavLst>
                                    </p:anim>
                                    <p:anim calcmode="lin" valueType="num">
                                      <p:cBhvr>
                                        <p:cTn id="8" dur="500" fill="hold"/>
                                        <p:tgtEl>
                                          <p:spTgt spid="8195"/>
                                        </p:tgtEl>
                                        <p:attrNameLst>
                                          <p:attrName>ppt_y</p:attrName>
                                        </p:attrNameLst>
                                      </p:cBhvr>
                                      <p:tavLst>
                                        <p:tav tm="0">
                                          <p:val>
                                            <p:strVal val="#ppt_y"/>
                                          </p:val>
                                        </p:tav>
                                        <p:tav tm="100000">
                                          <p:val>
                                            <p:strVal val="#ppt_y"/>
                                          </p:val>
                                        </p:tav>
                                      </p:tavLst>
                                    </p:anim>
                                    <p:anim calcmode="lin" valueType="num">
                                      <p:cBhvr>
                                        <p:cTn id="9" dur="500" fill="hold"/>
                                        <p:tgtEl>
                                          <p:spTgt spid="8195"/>
                                        </p:tgtEl>
                                        <p:attrNameLst>
                                          <p:attrName>ppt_w</p:attrName>
                                        </p:attrNameLst>
                                      </p:cBhvr>
                                      <p:tavLst>
                                        <p:tav tm="0">
                                          <p:val>
                                            <p:fltVal val="0"/>
                                          </p:val>
                                        </p:tav>
                                        <p:tav tm="100000">
                                          <p:val>
                                            <p:strVal val="#ppt_w"/>
                                          </p:val>
                                        </p:tav>
                                      </p:tavLst>
                                    </p:anim>
                                    <p:anim calcmode="lin" valueType="num">
                                      <p:cBhvr>
                                        <p:cTn id="10" dur="500" fill="hold"/>
                                        <p:tgtEl>
                                          <p:spTgt spid="8195"/>
                                        </p:tgtEl>
                                        <p:attrNameLst>
                                          <p:attrName>ppt_h</p:attrName>
                                        </p:attrNameLst>
                                      </p:cBhvr>
                                      <p:tavLst>
                                        <p:tav tm="0">
                                          <p:val>
                                            <p:strVal val="#ppt_h"/>
                                          </p:val>
                                        </p:tav>
                                        <p:tav tm="100000">
                                          <p:val>
                                            <p:strVal val="#ppt_h"/>
                                          </p:val>
                                        </p:tav>
                                      </p:tavLst>
                                    </p:anim>
                                  </p:childTnLst>
                                </p:cTn>
                              </p:par>
                            </p:childTnLst>
                          </p:cTn>
                        </p:par>
                        <p:par>
                          <p:cTn id="11" fill="hold">
                            <p:stCondLst>
                              <p:cond delay="4500"/>
                            </p:stCondLst>
                            <p:childTnLst>
                              <p:par>
                                <p:cTn id="12" presetID="1" presetClass="entr" presetSubtype="0" fill="hold" grpId="0" nodeType="afterEffect">
                                  <p:stCondLst>
                                    <p:cond delay="0"/>
                                  </p:stCondLst>
                                  <p:childTnLst>
                                    <p:set>
                                      <p:cBhvr>
                                        <p:cTn id="13" dur="1" fill="hold">
                                          <p:stCondLst>
                                            <p:cond delay="0"/>
                                          </p:stCondLst>
                                        </p:cTn>
                                        <p:tgtEl>
                                          <p:spTgt spid="8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nimBg="1"/>
      <p:bldP spid="8196"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C:\Documents and Settings\632hans.r\Desktop\Drivers Ed\Reference Points\MVC-005F.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AutoShape 3"/>
          <p:cNvSpPr>
            <a:spLocks noChangeArrowheads="1"/>
          </p:cNvSpPr>
          <p:nvPr/>
        </p:nvSpPr>
        <p:spPr bwMode="auto">
          <a:xfrm>
            <a:off x="5867400" y="4710112"/>
            <a:ext cx="685800" cy="1828800"/>
          </a:xfrm>
          <a:prstGeom prst="upDownArrow">
            <a:avLst>
              <a:gd name="adj1" fmla="val 50000"/>
              <a:gd name="adj2" fmla="val 53333"/>
            </a:avLst>
          </a:prstGeom>
          <a:solidFill>
            <a:schemeClr val="accent1"/>
          </a:solidFill>
          <a:ln w="9525">
            <a:solidFill>
              <a:schemeClr val="tx1"/>
            </a:solidFill>
            <a:miter lim="800000"/>
            <a:headEnd/>
            <a:tailEnd/>
          </a:ln>
        </p:spPr>
        <p:txBody>
          <a:bodyPr wrap="none" anchor="ctr"/>
          <a:lstStyle/>
          <a:p>
            <a:endParaRPr lang="en-US"/>
          </a:p>
        </p:txBody>
      </p:sp>
      <p:sp>
        <p:nvSpPr>
          <p:cNvPr id="9220" name="Text Box 4"/>
          <p:cNvSpPr txBox="1">
            <a:spLocks noChangeArrowheads="1"/>
          </p:cNvSpPr>
          <p:nvPr/>
        </p:nvSpPr>
        <p:spPr bwMode="auto">
          <a:xfrm>
            <a:off x="3657600" y="5638800"/>
            <a:ext cx="2514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en-US" sz="1800" dirty="0">
                <a:solidFill>
                  <a:schemeClr val="bg1"/>
                </a:solidFill>
              </a:rPr>
              <a:t>30-35 Feet</a:t>
            </a:r>
          </a:p>
        </p:txBody>
      </p:sp>
      <p:sp>
        <p:nvSpPr>
          <p:cNvPr id="4" name="Slide Number Placeholder 3">
            <a:extLst>
              <a:ext uri="{FF2B5EF4-FFF2-40B4-BE49-F238E27FC236}">
                <a16:creationId xmlns:a16="http://schemas.microsoft.com/office/drawing/2014/main" id="{C60723E6-CF32-4ED4-AD4B-829FC62944A9}"/>
              </a:ext>
            </a:extLst>
          </p:cNvPr>
          <p:cNvSpPr>
            <a:spLocks noGrp="1"/>
          </p:cNvSpPr>
          <p:nvPr>
            <p:ph type="sldNum" sz="quarter" idx="10"/>
          </p:nvPr>
        </p:nvSpPr>
        <p:spPr/>
        <p:txBody>
          <a:bodyPr/>
          <a:lstStyle/>
          <a:p>
            <a:fld id="{3235500C-8857-D54E-A821-0843ADED73D9}" type="slidenum">
              <a:rPr lang="en-US" smtClean="0"/>
              <a:pPr/>
              <a:t>7</a:t>
            </a:fld>
            <a:endParaRPr lang="en-US"/>
          </a:p>
        </p:txBody>
      </p:sp>
    </p:spTree>
    <p:extLst>
      <p:ext uri="{BB962C8B-B14F-4D97-AF65-F5344CB8AC3E}">
        <p14:creationId xmlns:p14="http://schemas.microsoft.com/office/powerpoint/2010/main" val="237215479"/>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4" fill="hold" grpId="0" nodeType="afterEffect">
                                  <p:stCondLst>
                                    <p:cond delay="5000"/>
                                  </p:stCondLst>
                                  <p:childTnLst>
                                    <p:set>
                                      <p:cBhvr>
                                        <p:cTn id="6" dur="1" fill="hold">
                                          <p:stCondLst>
                                            <p:cond delay="0"/>
                                          </p:stCondLst>
                                        </p:cTn>
                                        <p:tgtEl>
                                          <p:spTgt spid="9219"/>
                                        </p:tgtEl>
                                        <p:attrNameLst>
                                          <p:attrName>style.visibility</p:attrName>
                                        </p:attrNameLst>
                                      </p:cBhvr>
                                      <p:to>
                                        <p:strVal val="visible"/>
                                      </p:to>
                                    </p:set>
                                    <p:anim calcmode="lin" valueType="num">
                                      <p:cBhvr>
                                        <p:cTn id="7" dur="500" fill="hold"/>
                                        <p:tgtEl>
                                          <p:spTgt spid="9219"/>
                                        </p:tgtEl>
                                        <p:attrNameLst>
                                          <p:attrName>ppt_x</p:attrName>
                                        </p:attrNameLst>
                                      </p:cBhvr>
                                      <p:tavLst>
                                        <p:tav tm="0">
                                          <p:val>
                                            <p:strVal val="#ppt_x"/>
                                          </p:val>
                                        </p:tav>
                                        <p:tav tm="100000">
                                          <p:val>
                                            <p:strVal val="#ppt_x"/>
                                          </p:val>
                                        </p:tav>
                                      </p:tavLst>
                                    </p:anim>
                                    <p:anim calcmode="lin" valueType="num">
                                      <p:cBhvr>
                                        <p:cTn id="8" dur="500" fill="hold"/>
                                        <p:tgtEl>
                                          <p:spTgt spid="9219"/>
                                        </p:tgtEl>
                                        <p:attrNameLst>
                                          <p:attrName>ppt_y</p:attrName>
                                        </p:attrNameLst>
                                      </p:cBhvr>
                                      <p:tavLst>
                                        <p:tav tm="0">
                                          <p:val>
                                            <p:strVal val="#ppt_y+#ppt_h/2"/>
                                          </p:val>
                                        </p:tav>
                                        <p:tav tm="100000">
                                          <p:val>
                                            <p:strVal val="#ppt_y"/>
                                          </p:val>
                                        </p:tav>
                                      </p:tavLst>
                                    </p:anim>
                                    <p:anim calcmode="lin" valueType="num">
                                      <p:cBhvr>
                                        <p:cTn id="9" dur="500" fill="hold"/>
                                        <p:tgtEl>
                                          <p:spTgt spid="9219"/>
                                        </p:tgtEl>
                                        <p:attrNameLst>
                                          <p:attrName>ppt_w</p:attrName>
                                        </p:attrNameLst>
                                      </p:cBhvr>
                                      <p:tavLst>
                                        <p:tav tm="0">
                                          <p:val>
                                            <p:strVal val="#ppt_w"/>
                                          </p:val>
                                        </p:tav>
                                        <p:tav tm="100000">
                                          <p:val>
                                            <p:strVal val="#ppt_w"/>
                                          </p:val>
                                        </p:tav>
                                      </p:tavLst>
                                    </p:anim>
                                    <p:anim calcmode="lin" valueType="num">
                                      <p:cBhvr>
                                        <p:cTn id="10" dur="500" fill="hold"/>
                                        <p:tgtEl>
                                          <p:spTgt spid="9219"/>
                                        </p:tgtEl>
                                        <p:attrNameLst>
                                          <p:attrName>ppt_h</p:attrName>
                                        </p:attrNameLst>
                                      </p:cBhvr>
                                      <p:tavLst>
                                        <p:tav tm="0">
                                          <p:val>
                                            <p:fltVal val="0"/>
                                          </p:val>
                                        </p:tav>
                                        <p:tav tm="100000">
                                          <p:val>
                                            <p:strVal val="#ppt_h"/>
                                          </p:val>
                                        </p:tav>
                                      </p:tavLst>
                                    </p:anim>
                                  </p:childTnLst>
                                </p:cTn>
                              </p:par>
                            </p:childTnLst>
                          </p:cTn>
                        </p:par>
                        <p:par>
                          <p:cTn id="11" fill="hold" nodeType="withGroup">
                            <p:stCondLst>
                              <p:cond delay="5500"/>
                            </p:stCondLst>
                            <p:childTnLst>
                              <p:par>
                                <p:cTn id="12" presetID="23" presetClass="entr" presetSubtype="528" fill="hold" grpId="0" nodeType="afterEffect">
                                  <p:stCondLst>
                                    <p:cond delay="0"/>
                                  </p:stCondLst>
                                  <p:childTnLst>
                                    <p:set>
                                      <p:cBhvr>
                                        <p:cTn id="13" dur="1" fill="hold">
                                          <p:stCondLst>
                                            <p:cond delay="0"/>
                                          </p:stCondLst>
                                        </p:cTn>
                                        <p:tgtEl>
                                          <p:spTgt spid="9220"/>
                                        </p:tgtEl>
                                        <p:attrNameLst>
                                          <p:attrName>style.visibility</p:attrName>
                                        </p:attrNameLst>
                                      </p:cBhvr>
                                      <p:to>
                                        <p:strVal val="visible"/>
                                      </p:to>
                                    </p:set>
                                    <p:anim calcmode="lin" valueType="num">
                                      <p:cBhvr>
                                        <p:cTn id="14" dur="500" fill="hold"/>
                                        <p:tgtEl>
                                          <p:spTgt spid="9220"/>
                                        </p:tgtEl>
                                        <p:attrNameLst>
                                          <p:attrName>ppt_w</p:attrName>
                                        </p:attrNameLst>
                                      </p:cBhvr>
                                      <p:tavLst>
                                        <p:tav tm="0">
                                          <p:val>
                                            <p:fltVal val="0"/>
                                          </p:val>
                                        </p:tav>
                                        <p:tav tm="100000">
                                          <p:val>
                                            <p:strVal val="#ppt_w"/>
                                          </p:val>
                                        </p:tav>
                                      </p:tavLst>
                                    </p:anim>
                                    <p:anim calcmode="lin" valueType="num">
                                      <p:cBhvr>
                                        <p:cTn id="15" dur="500" fill="hold"/>
                                        <p:tgtEl>
                                          <p:spTgt spid="9220"/>
                                        </p:tgtEl>
                                        <p:attrNameLst>
                                          <p:attrName>ppt_h</p:attrName>
                                        </p:attrNameLst>
                                      </p:cBhvr>
                                      <p:tavLst>
                                        <p:tav tm="0">
                                          <p:val>
                                            <p:fltVal val="0"/>
                                          </p:val>
                                        </p:tav>
                                        <p:tav tm="100000">
                                          <p:val>
                                            <p:strVal val="#ppt_h"/>
                                          </p:val>
                                        </p:tav>
                                      </p:tavLst>
                                    </p:anim>
                                    <p:anim calcmode="lin" valueType="num">
                                      <p:cBhvr>
                                        <p:cTn id="16" dur="500" fill="hold"/>
                                        <p:tgtEl>
                                          <p:spTgt spid="9220"/>
                                        </p:tgtEl>
                                        <p:attrNameLst>
                                          <p:attrName>ppt_x</p:attrName>
                                        </p:attrNameLst>
                                      </p:cBhvr>
                                      <p:tavLst>
                                        <p:tav tm="0">
                                          <p:val>
                                            <p:fltVal val="0.5"/>
                                          </p:val>
                                        </p:tav>
                                        <p:tav tm="100000">
                                          <p:val>
                                            <p:strVal val="#ppt_x"/>
                                          </p:val>
                                        </p:tav>
                                      </p:tavLst>
                                    </p:anim>
                                    <p:anim calcmode="lin" valueType="num">
                                      <p:cBhvr>
                                        <p:cTn id="17" dur="500" fill="hold"/>
                                        <p:tgtEl>
                                          <p:spTgt spid="922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nimBg="1"/>
      <p:bldP spid="9220"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C:\Documents and Settings\632hans.r\Desktop\Drivers Ed\Reference Points\MVC-007F.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AutoShape 3"/>
          <p:cNvSpPr>
            <a:spLocks noChangeArrowheads="1"/>
          </p:cNvSpPr>
          <p:nvPr/>
        </p:nvSpPr>
        <p:spPr bwMode="auto">
          <a:xfrm rot="-1752690">
            <a:off x="7456548" y="4753096"/>
            <a:ext cx="762000" cy="1676400"/>
          </a:xfrm>
          <a:prstGeom prst="upDownArrow">
            <a:avLst>
              <a:gd name="adj1" fmla="val 50000"/>
              <a:gd name="adj2" fmla="val 44000"/>
            </a:avLst>
          </a:prstGeom>
          <a:solidFill>
            <a:schemeClr val="accent1"/>
          </a:solidFill>
          <a:ln w="9525">
            <a:solidFill>
              <a:schemeClr val="tx1"/>
            </a:solidFill>
            <a:miter lim="800000"/>
            <a:headEnd/>
            <a:tailEnd/>
          </a:ln>
        </p:spPr>
        <p:txBody>
          <a:bodyPr wrap="none" anchor="ctr"/>
          <a:lstStyle/>
          <a:p>
            <a:endParaRPr lang="en-US"/>
          </a:p>
        </p:txBody>
      </p:sp>
      <p:sp>
        <p:nvSpPr>
          <p:cNvPr id="10244" name="Text Box 4"/>
          <p:cNvSpPr txBox="1">
            <a:spLocks noChangeArrowheads="1"/>
          </p:cNvSpPr>
          <p:nvPr/>
        </p:nvSpPr>
        <p:spPr bwMode="auto">
          <a:xfrm>
            <a:off x="5257800" y="4495800"/>
            <a:ext cx="2438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en-US" sz="1800" dirty="0">
                <a:solidFill>
                  <a:schemeClr val="bg1"/>
                </a:solidFill>
              </a:rPr>
              <a:t>6-9 Feet</a:t>
            </a:r>
          </a:p>
        </p:txBody>
      </p:sp>
      <p:sp>
        <p:nvSpPr>
          <p:cNvPr id="4" name="Slide Number Placeholder 3">
            <a:extLst>
              <a:ext uri="{FF2B5EF4-FFF2-40B4-BE49-F238E27FC236}">
                <a16:creationId xmlns:a16="http://schemas.microsoft.com/office/drawing/2014/main" id="{08BE06C4-85AC-4028-ACB4-C8C26EB68FBF}"/>
              </a:ext>
            </a:extLst>
          </p:cNvPr>
          <p:cNvSpPr>
            <a:spLocks noGrp="1"/>
          </p:cNvSpPr>
          <p:nvPr>
            <p:ph type="sldNum" sz="quarter" idx="10"/>
          </p:nvPr>
        </p:nvSpPr>
        <p:spPr/>
        <p:txBody>
          <a:bodyPr/>
          <a:lstStyle/>
          <a:p>
            <a:fld id="{3235500C-8857-D54E-A821-0843ADED73D9}" type="slidenum">
              <a:rPr lang="en-US" smtClean="0"/>
              <a:pPr/>
              <a:t>8</a:t>
            </a:fld>
            <a:endParaRPr lang="en-US"/>
          </a:p>
        </p:txBody>
      </p:sp>
    </p:spTree>
    <p:extLst>
      <p:ext uri="{BB962C8B-B14F-4D97-AF65-F5344CB8AC3E}">
        <p14:creationId xmlns:p14="http://schemas.microsoft.com/office/powerpoint/2010/main" val="3774787948"/>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afterEffect">
                                  <p:stCondLst>
                                    <p:cond delay="3000"/>
                                  </p:stCondLst>
                                  <p:childTnLst>
                                    <p:set>
                                      <p:cBhvr>
                                        <p:cTn id="6" dur="1" fill="hold">
                                          <p:stCondLst>
                                            <p:cond delay="0"/>
                                          </p:stCondLst>
                                        </p:cTn>
                                        <p:tgtEl>
                                          <p:spTgt spid="10243"/>
                                        </p:tgtEl>
                                        <p:attrNameLst>
                                          <p:attrName>style.visibility</p:attrName>
                                        </p:attrNameLst>
                                      </p:cBhvr>
                                      <p:to>
                                        <p:strVal val="visible"/>
                                      </p:to>
                                    </p:set>
                                    <p:anim calcmode="lin" valueType="num">
                                      <p:cBhvr>
                                        <p:cTn id="7" dur="500" fill="hold"/>
                                        <p:tgtEl>
                                          <p:spTgt spid="10243"/>
                                        </p:tgtEl>
                                        <p:attrNameLst>
                                          <p:attrName>ppt_x</p:attrName>
                                        </p:attrNameLst>
                                      </p:cBhvr>
                                      <p:tavLst>
                                        <p:tav tm="0">
                                          <p:val>
                                            <p:strVal val="#ppt_x+#ppt_w/2"/>
                                          </p:val>
                                        </p:tav>
                                        <p:tav tm="100000">
                                          <p:val>
                                            <p:strVal val="#ppt_x"/>
                                          </p:val>
                                        </p:tav>
                                      </p:tavLst>
                                    </p:anim>
                                    <p:anim calcmode="lin" valueType="num">
                                      <p:cBhvr>
                                        <p:cTn id="8" dur="500" fill="hold"/>
                                        <p:tgtEl>
                                          <p:spTgt spid="10243"/>
                                        </p:tgtEl>
                                        <p:attrNameLst>
                                          <p:attrName>ppt_y</p:attrName>
                                        </p:attrNameLst>
                                      </p:cBhvr>
                                      <p:tavLst>
                                        <p:tav tm="0">
                                          <p:val>
                                            <p:strVal val="#ppt_y"/>
                                          </p:val>
                                        </p:tav>
                                        <p:tav tm="100000">
                                          <p:val>
                                            <p:strVal val="#ppt_y"/>
                                          </p:val>
                                        </p:tav>
                                      </p:tavLst>
                                    </p:anim>
                                    <p:anim calcmode="lin" valueType="num">
                                      <p:cBhvr>
                                        <p:cTn id="9" dur="500" fill="hold"/>
                                        <p:tgtEl>
                                          <p:spTgt spid="10243"/>
                                        </p:tgtEl>
                                        <p:attrNameLst>
                                          <p:attrName>ppt_w</p:attrName>
                                        </p:attrNameLst>
                                      </p:cBhvr>
                                      <p:tavLst>
                                        <p:tav tm="0">
                                          <p:val>
                                            <p:fltVal val="0"/>
                                          </p:val>
                                        </p:tav>
                                        <p:tav tm="100000">
                                          <p:val>
                                            <p:strVal val="#ppt_w"/>
                                          </p:val>
                                        </p:tav>
                                      </p:tavLst>
                                    </p:anim>
                                    <p:anim calcmode="lin" valueType="num">
                                      <p:cBhvr>
                                        <p:cTn id="10" dur="500" fill="hold"/>
                                        <p:tgtEl>
                                          <p:spTgt spid="10243"/>
                                        </p:tgtEl>
                                        <p:attrNameLst>
                                          <p:attrName>ppt_h</p:attrName>
                                        </p:attrNameLst>
                                      </p:cBhvr>
                                      <p:tavLst>
                                        <p:tav tm="0">
                                          <p:val>
                                            <p:strVal val="#ppt_h"/>
                                          </p:val>
                                        </p:tav>
                                        <p:tav tm="100000">
                                          <p:val>
                                            <p:strVal val="#ppt_h"/>
                                          </p:val>
                                        </p:tav>
                                      </p:tavLst>
                                    </p:anim>
                                  </p:childTnLst>
                                </p:cTn>
                              </p:par>
                            </p:childTnLst>
                          </p:cTn>
                        </p:par>
                        <p:par>
                          <p:cTn id="11" fill="hold" nodeType="withGroup">
                            <p:stCondLst>
                              <p:cond delay="3500"/>
                            </p:stCondLst>
                            <p:childTnLst>
                              <p:par>
                                <p:cTn id="12" presetID="1" presetClass="entr" presetSubtype="0" fill="hold" grpId="0" nodeType="afterEffect">
                                  <p:stCondLst>
                                    <p:cond delay="0"/>
                                  </p:stCondLst>
                                  <p:childTnLst>
                                    <p:set>
                                      <p:cBhvr>
                                        <p:cTn id="13" dur="1" fill="hold">
                                          <p:stCondLst>
                                            <p:cond delay="0"/>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animBg="1"/>
      <p:bldP spid="10244"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1737"/>
            <a:ext cx="8229600" cy="697700"/>
          </a:xfrm>
        </p:spPr>
        <p:txBody>
          <a:bodyPr>
            <a:noAutofit/>
          </a:bodyPr>
          <a:lstStyle/>
          <a:p>
            <a:r>
              <a:rPr lang="en-US" sz="4000" dirty="0"/>
              <a:t>Overcoming Vehicle Blind Areas</a:t>
            </a:r>
          </a:p>
        </p:txBody>
      </p:sp>
      <p:pic>
        <p:nvPicPr>
          <p:cNvPr id="4" name="Picture 2" descr="C:\Documents and Settings\632hans.r\Desktop\Drivers Ed\Reference Points\MVC-004F.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954033" y="4172765"/>
            <a:ext cx="3459062" cy="2412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Documents and Settings\632hans.r\Desktop\Drivers Ed\Reference Points\MVC-005F.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0353" y="1138731"/>
            <a:ext cx="2898432" cy="2173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Documents and Settings\632hans.r\Desktop\Drivers Ed\Reference Points\MVC-003F.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266481" y="1046042"/>
            <a:ext cx="3304568" cy="210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Documents and Settings\632hans.r\Desktop\Drivers Ed\Reference Points\MVC-002F.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792469" y="1800327"/>
            <a:ext cx="3052748" cy="2289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Documents and Settings\632hans.r\Desktop\Drivers Ed\Reference Points\MVC-007F.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00353" y="4249351"/>
            <a:ext cx="3165854" cy="2289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8">
            <a:extLst>
              <a:ext uri="{FF2B5EF4-FFF2-40B4-BE49-F238E27FC236}">
                <a16:creationId xmlns:a16="http://schemas.microsoft.com/office/drawing/2014/main" id="{4E110804-AF66-449D-B915-057D0007E017}"/>
              </a:ext>
            </a:extLst>
          </p:cNvPr>
          <p:cNvSpPr>
            <a:spLocks noGrp="1"/>
          </p:cNvSpPr>
          <p:nvPr>
            <p:ph type="sldNum" sz="quarter" idx="10"/>
          </p:nvPr>
        </p:nvSpPr>
        <p:spPr>
          <a:xfrm>
            <a:off x="7685170" y="6367925"/>
            <a:ext cx="885879" cy="365125"/>
          </a:xfrm>
        </p:spPr>
        <p:txBody>
          <a:bodyPr/>
          <a:lstStyle/>
          <a:p>
            <a:fld id="{3235500C-8857-D54E-A821-0843ADED73D9}" type="slidenum">
              <a:rPr lang="en-US" smtClean="0"/>
              <a:pPr/>
              <a:t>9</a:t>
            </a:fld>
            <a:endParaRPr lang="en-US"/>
          </a:p>
        </p:txBody>
      </p:sp>
    </p:spTree>
    <p:extLst>
      <p:ext uri="{BB962C8B-B14F-4D97-AF65-F5344CB8AC3E}">
        <p14:creationId xmlns:p14="http://schemas.microsoft.com/office/powerpoint/2010/main" val="185980920"/>
      </p:ext>
    </p:extLst>
  </p:cSld>
  <p:clrMapOvr>
    <a:masterClrMapping/>
  </p:clrMapOvr>
</p:sld>
</file>

<file path=ppt/theme/theme1.xml><?xml version="1.0" encoding="utf-8"?>
<a:theme xmlns:a="http://schemas.openxmlformats.org/drawingml/2006/main" name="Montan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1545</TotalTime>
  <Words>2334</Words>
  <Application>Microsoft Office PowerPoint</Application>
  <PresentationFormat>On-screen Show (4:3)</PresentationFormat>
  <Paragraphs>216</Paragraphs>
  <Slides>47</Slides>
  <Notes>34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ＭＳ Ｐゴシック</vt:lpstr>
      <vt:lpstr>Arial</vt:lpstr>
      <vt:lpstr>Calibri</vt:lpstr>
      <vt:lpstr>Verdana</vt:lpstr>
      <vt:lpstr>Wingdings</vt:lpstr>
      <vt:lpstr>Montana</vt:lpstr>
      <vt:lpstr>Module 2.2.1  Basic Control  and Vehicle Location</vt:lpstr>
      <vt:lpstr>Vehicle Blind Area</vt:lpstr>
      <vt:lpstr>PowerPoint Presentation</vt:lpstr>
      <vt:lpstr>PowerPoint Presentation</vt:lpstr>
      <vt:lpstr>PowerPoint Presentation</vt:lpstr>
      <vt:lpstr>PowerPoint Presentation</vt:lpstr>
      <vt:lpstr>PowerPoint Presentation</vt:lpstr>
      <vt:lpstr>PowerPoint Presentation</vt:lpstr>
      <vt:lpstr>Overcoming Vehicle Blind Areas</vt:lpstr>
      <vt:lpstr>Purpose of Reference Points</vt:lpstr>
      <vt:lpstr>PowerPoint Presentation</vt:lpstr>
      <vt:lpstr>PowerPoint Presentation</vt:lpstr>
      <vt:lpstr>PowerPoint Presentation</vt:lpstr>
      <vt:lpstr>PowerPoint Presentation</vt:lpstr>
      <vt:lpstr>PowerPoint Presentation</vt:lpstr>
      <vt:lpstr>PowerPoint Presentation</vt:lpstr>
      <vt:lpstr>Lane Positions</vt:lpstr>
      <vt:lpstr>LP 1 - Lane Position One</vt:lpstr>
      <vt:lpstr>PowerPoint Presentation</vt:lpstr>
      <vt:lpstr>PowerPoint Presentation</vt:lpstr>
      <vt:lpstr>Lane Position One Applications</vt:lpstr>
      <vt:lpstr>LP 2 - Lane Position Two</vt:lpstr>
      <vt:lpstr>PowerPoint Presentation</vt:lpstr>
      <vt:lpstr>PowerPoint Presentation</vt:lpstr>
      <vt:lpstr>Lane Position 2 Applications</vt:lpstr>
      <vt:lpstr>LP 3 - Lane Position Three</vt:lpstr>
      <vt:lpstr>PowerPoint Presentation</vt:lpstr>
      <vt:lpstr>PowerPoint Presentation</vt:lpstr>
      <vt:lpstr>Lane Position 3 Applications</vt:lpstr>
      <vt:lpstr>LP 4 - Lane Position Four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Entering Traffic Safely</vt:lpstr>
      <vt:lpstr>Montana Driver Education and Training Standards and Benchmarks</vt:lpstr>
    </vt:vector>
  </TitlesOfParts>
  <Company>DTS Consulting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 Hanson</dc:creator>
  <cp:lastModifiedBy>Borneman, Patricia</cp:lastModifiedBy>
  <cp:revision>55</cp:revision>
  <dcterms:created xsi:type="dcterms:W3CDTF">2013-03-28T18:33:20Z</dcterms:created>
  <dcterms:modified xsi:type="dcterms:W3CDTF">2018-03-12T18:43:05Z</dcterms:modified>
</cp:coreProperties>
</file>